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87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891" autoAdjust="0"/>
    <p:restoredTop sz="60847" autoAdjust="0"/>
  </p:normalViewPr>
  <p:slideViewPr>
    <p:cSldViewPr snapToGrid="0">
      <p:cViewPr varScale="1">
        <p:scale>
          <a:sx n="100" d="100"/>
          <a:sy n="100" d="100"/>
        </p:scale>
        <p:origin x="2538" y="48"/>
      </p:cViewPr>
      <p:guideLst>
        <p:guide orient="horz" pos="2376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52C61D5-4F34-4D86-82BD-4F7EBF028EA8}" type="datetime1">
              <a:rPr lang="ko-KR" altLang="en-US"/>
              <a:pPr lvl="0">
                <a:defRPr/>
              </a:pPr>
              <a:t>2019-11-26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B83DFA7-8B53-4379-8E30-E49DAF3C13A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안녕하세요 모바일 스튜디오 4조 발표를 맡게된 16학번 손현오라고 합니다.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그면 발표를 시작해 보도록 하겠습니다.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B83DFA7-8B53-4379-8E30-E49DAF3C13A0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앱 시나리오를 소개해 드리겠습니다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83DFA7-8B53-4379-8E30-E49DAF3C13A0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처음에 앱을 키면 왼쪽에 있는 화면처럼 심플하게 나오게 되고 지금은 로그인이 되어있는 상태입니다</a:t>
            </a:r>
            <a:r>
              <a:rPr lang="en-US" altLang="ko-KR"/>
              <a:t>.</a:t>
            </a:r>
            <a:r>
              <a:rPr lang="ko-KR" altLang="en-US"/>
              <a:t> 화면의 중간에 </a:t>
            </a:r>
            <a:r>
              <a:rPr lang="en-US" altLang="ko-KR"/>
              <a:t>qr</a:t>
            </a:r>
            <a:r>
              <a:rPr lang="ko-KR" altLang="en-US"/>
              <a:t>버튼을 누르고 </a:t>
            </a:r>
            <a:endParaRPr lang="ko-KR" altLang="en-US"/>
          </a:p>
          <a:p>
            <a:pPr>
              <a:defRPr/>
            </a:pPr>
            <a:r>
              <a:rPr lang="ko-KR" altLang="en-US"/>
              <a:t>식당에 있는 </a:t>
            </a:r>
            <a:r>
              <a:rPr lang="en-US" altLang="ko-KR"/>
              <a:t>qr</a:t>
            </a:r>
            <a:r>
              <a:rPr lang="ko-KR" altLang="en-US"/>
              <a:t>코드를 찍게되면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83DFA7-8B53-4379-8E30-E49DAF3C13A0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식당에 대한 대기번호를 받아온 화면이 보이게 되고 또한 식당에 대한 네이버 웹페이지를 이용할수가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ko-KR" altLang="en-US"/>
              <a:t>어떤 식당인지 앱에서 확인 할수 있고</a:t>
            </a:r>
            <a:r>
              <a:rPr lang="en-US" altLang="ko-KR"/>
              <a:t>,</a:t>
            </a:r>
            <a:r>
              <a:rPr lang="ko-KR" altLang="en-US"/>
              <a:t> 옆에 보시면 저희의 기준인 </a:t>
            </a:r>
            <a:r>
              <a:rPr lang="en-US" altLang="ko-KR"/>
              <a:t>5</a:t>
            </a:r>
            <a:r>
              <a:rPr lang="ko-KR" altLang="en-US"/>
              <a:t>팀이하로 남으면 알려드린다라고 알림이 뜹니다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83DFA7-8B53-4379-8E30-E49DAF3C13A0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앞에 손님들이 나가고 대기번호가 줄어들면 곧 입장예정이라는 알림이 뜨게되고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83DFA7-8B53-4379-8E30-E49DAF3C13A0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대기번호가 </a:t>
            </a:r>
            <a:r>
              <a:rPr lang="en-US" altLang="ko-KR"/>
              <a:t>0</a:t>
            </a:r>
            <a:r>
              <a:rPr lang="ko-KR" altLang="en-US"/>
              <a:t>이되면 자동으로 메뉴판이 보여지게 되며 원하는 메뉴를 클릭해서 주문을 할수가 있습니다</a:t>
            </a:r>
            <a:r>
              <a:rPr lang="en-US" altLang="ko-KR"/>
              <a:t>.</a:t>
            </a:r>
            <a:r>
              <a:rPr lang="ko-KR" altLang="en-US"/>
              <a:t>여기서 주문함에 담기를 하게되면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83DFA7-8B53-4379-8E30-E49DAF3C13A0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왼쪽에 보시면 주문함에 담았습니다라는 알림도 뜨고 주문 완료하기를 누르게 되면 결제하기로 넘어가게 됩니다</a:t>
            </a:r>
            <a:r>
              <a:rPr lang="en-US" altLang="ko-KR"/>
              <a:t>.</a:t>
            </a:r>
            <a:r>
              <a:rPr lang="ko-KR" altLang="en-US"/>
              <a:t> 여기까지가 저희</a:t>
            </a:r>
            <a:endParaRPr lang="ko-KR" altLang="en-US"/>
          </a:p>
          <a:p>
            <a:pPr>
              <a:defRPr/>
            </a:pPr>
            <a:r>
              <a:rPr lang="ko-KR" altLang="en-US"/>
              <a:t>모바일예약앱의 시나리오 입니다</a:t>
            </a:r>
            <a:r>
              <a:rPr lang="en-US" altLang="ko-KR"/>
              <a:t>.</a:t>
            </a:r>
            <a:r>
              <a:rPr lang="ko-KR" altLang="en-US"/>
              <a:t> 다음으로는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83DFA7-8B53-4379-8E30-E49DAF3C13A0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앞으로 개발해야 하는 사항들에 대해서 설명 드리겠습니다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83DFA7-8B53-4379-8E30-E49DAF3C13A0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추후 구현 사항으로는 결제시스템 구현</a:t>
            </a:r>
            <a:r>
              <a:rPr lang="en-US" altLang="ko-KR"/>
              <a:t>,</a:t>
            </a:r>
            <a:r>
              <a:rPr lang="ko-KR" altLang="en-US"/>
              <a:t> 장바구니 구현</a:t>
            </a:r>
            <a:r>
              <a:rPr lang="en-US" altLang="ko-KR"/>
              <a:t>,</a:t>
            </a:r>
            <a:r>
              <a:rPr lang="ko-KR" altLang="en-US"/>
              <a:t> 직원 호출</a:t>
            </a:r>
            <a:r>
              <a:rPr lang="en-US" altLang="ko-KR"/>
              <a:t>,</a:t>
            </a:r>
            <a:r>
              <a:rPr lang="ko-KR" altLang="en-US"/>
              <a:t> 식당 등록 시스템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DB</a:t>
            </a:r>
            <a:r>
              <a:rPr lang="ko-KR" altLang="en-US"/>
              <a:t>에서 웹뷰 및 이미지 가져오기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83DFA7-8B53-4379-8E30-E49DAF3C13A0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감사합니다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83DFA7-8B53-4379-8E30-E49DAF3C13A0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발표에서는 처음에 앱소개, 그다음 시나리오 소개, 앞으로 개발해야하는 사항들을</a:t>
            </a:r>
            <a:endParaRPr lang="ko-KR" altLang="en-US"/>
          </a:p>
          <a:p>
            <a:pPr>
              <a:defRPr/>
            </a:pPr>
            <a:r>
              <a:rPr lang="ko-KR" altLang="en-US"/>
              <a:t>설명드리도록 하겠습니다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83DFA7-8B53-4379-8E30-E49DAF3C13A0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"저희 4조는" 바로 줄 서 있는 유명한 식당에 주목을 하였습니다.</a:t>
            </a:r>
            <a:endParaRPr lang="ko-KR" altLang="en-US"/>
          </a:p>
          <a:p>
            <a:pPr>
              <a:defRPr/>
            </a:pPr>
            <a:r>
              <a:rPr lang="ko-KR" altLang="en-US"/>
              <a:t>이렇게 줄을 서있는 유명한 식당들이 있습니다.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83DFA7-8B53-4379-8E30-E49DAF3C13A0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제가 점원에게 묻습니다. 혹시 얼마나 기다려야하죠?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83DFA7-8B53-4379-8E30-E49DAF3C13A0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점원이 대답합니다. 30분이요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83DFA7-8B53-4379-8E30-E49DAF3C13A0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우리는 </a:t>
            </a:r>
            <a:r>
              <a:rPr lang="en-US" altLang="ko-KR"/>
              <a:t>“</a:t>
            </a:r>
            <a:r>
              <a:rPr lang="ko-KR" altLang="en-US"/>
              <a:t>무려</a:t>
            </a:r>
            <a:r>
              <a:rPr lang="en-US" altLang="ko-KR"/>
              <a:t>”</a:t>
            </a:r>
            <a:r>
              <a:rPr lang="ko-KR" altLang="en-US"/>
              <a:t> 30분을 기다리게 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“</a:t>
            </a:r>
            <a:r>
              <a:rPr lang="ko-KR" altLang="en-US"/>
              <a:t>대기 의자라도 있으면 다행입니다</a:t>
            </a:r>
            <a:r>
              <a:rPr lang="en-US" altLang="ko-KR"/>
              <a:t>”</a:t>
            </a:r>
            <a:endParaRPr lang="en-US" altLang="ko-KR"/>
          </a:p>
          <a:p>
            <a:pPr>
              <a:defRPr/>
            </a:pPr>
            <a:r>
              <a:rPr lang="ko-KR" altLang="en-US"/>
              <a:t>하지만 우리는 유명한 식당앞에 서서 기다리는 손님들을 종종 발견하곤 합니다.</a:t>
            </a:r>
            <a:endParaRPr lang="ko-KR" altLang="en-US"/>
          </a:p>
          <a:p>
            <a:pPr>
              <a:defRPr/>
            </a:pPr>
            <a:r>
              <a:rPr lang="ko-KR" altLang="en-US"/>
              <a:t>그래서 저흰 생각했습니다.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83DFA7-8B53-4379-8E30-E49DAF3C13A0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식당에 들어가서 QR코드를 찍게되면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83DFA7-8B53-4379-8E30-E49DAF3C13A0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“</a:t>
            </a:r>
            <a:r>
              <a:rPr lang="ko-KR" altLang="en-US"/>
              <a:t>30분을 식당에서 줄을 서는데 낭비하는게 아니라</a:t>
            </a:r>
            <a:r>
              <a:rPr lang="en-US" altLang="ko-KR"/>
              <a:t>”</a:t>
            </a:r>
            <a:r>
              <a:rPr lang="ko-KR" altLang="en-US"/>
              <a:t> 밖에 있다가 순서가 되면 </a:t>
            </a:r>
            <a:endParaRPr lang="ko-KR" altLang="en-US"/>
          </a:p>
          <a:p>
            <a:pPr>
              <a:defRPr/>
            </a:pPr>
            <a:r>
              <a:rPr lang="ko-KR" altLang="en-US"/>
              <a:t>알람이 떠서 식당에 들어갈수 있도록 말이죠.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83DFA7-8B53-4379-8E30-E49DAF3C13A0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26000" indent="-126000">
              <a:lnSpc>
                <a:spcPct val="12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pc="-9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만약 저희 앱을 사용하게 된다면 다음과 같은 장점들을 접할수가 있게 됩니다.첫째로 현장에서 곧바로 다음 식사를 위해 예약하는 만큼  일반적인 예약앱보다</a:t>
            </a:r>
            <a:endParaRPr xmlns:mc="http://schemas.openxmlformats.org/markup-compatibility/2006" xmlns:hp="http://schemas.haansoft.com/office/presentation/8.0" lang="ko-KR" altLang="en-US" spc="-90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  <a:p>
            <a:pPr marL="126000" indent="-126000">
              <a:lnSpc>
                <a:spcPct val="12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pc="-9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 no-show고객들이 줄어들 것입니다.  </a:t>
            </a:r>
            <a:endParaRPr xmlns:mc="http://schemas.openxmlformats.org/markup-compatibility/2006" xmlns:hp="http://schemas.haansoft.com/office/presentation/8.0" lang="ko-KR" altLang="en-US" spc="-90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  <a:p>
            <a:pPr marL="126000" indent="-126000">
              <a:lnSpc>
                <a:spcPct val="12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pc="-9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두번째로는 여유가 생긴 다 입니다. 식당앞에 생긴 줄이 사라 지게 됨으로 손님들이 오고가기 좋은 공간적 여유가</a:t>
            </a:r>
            <a:endParaRPr xmlns:mc="http://schemas.openxmlformats.org/markup-compatibility/2006" xmlns:hp="http://schemas.haansoft.com/office/presentation/8.0" lang="ko-KR" altLang="en-US" spc="-90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  <a:p>
            <a:pPr marL="126000" indent="-126000">
              <a:lnSpc>
                <a:spcPct val="12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pc="-9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생기고 식당안에 손님들의 경우 밥먹기가 더욱 여유로워 집니다.</a:t>
            </a:r>
            <a:endParaRPr xmlns:mc="http://schemas.openxmlformats.org/markup-compatibility/2006" xmlns:hp="http://schemas.haansoft.com/office/presentation/8.0" lang="ko-KR" altLang="en-US" spc="-90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  <a:p>
            <a:pPr marL="126000" indent="-126000">
              <a:lnSpc>
                <a:spcPct val="12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pc="-9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3번째 장점은 매출액의 증가입니다. 그날 가기로 했던 식당의 대기손님이 많다고 해서 다른 곳으로 가게되는 경우가 이제는 줄어들 것입니다.</a:t>
            </a:r>
            <a:endParaRPr xmlns:mc="http://schemas.openxmlformats.org/markup-compatibility/2006" xmlns:hp="http://schemas.haansoft.com/office/presentation/8.0" lang="ko-KR" altLang="en-US" spc="-90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  <a:p>
            <a:pPr marL="126000" indent="-126000">
              <a:lnSpc>
                <a:spcPct val="12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pc="-9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기다리는 시간을 더욱 효과적으로쓸수가 있기에 식당에 들어왔다가 나가는  경우는 줄어들 것입니다.</a:t>
            </a:r>
            <a:endParaRPr xmlns:mc="http://schemas.openxmlformats.org/markup-compatibility/2006" xmlns:hp="http://schemas.haansoft.com/office/presentation/8.0" lang="ko-KR" altLang="en-US" spc="-90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  <a:p>
            <a:pPr marL="126000" indent="-126000">
              <a:lnSpc>
                <a:spcPct val="12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pc="-9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 4번째는 회전율입니다. 식당에서는 예약손님에 대한  신경을 덜 써도 되기에 음식에 대한 집중도가 높아지게 됨으로서</a:t>
            </a:r>
            <a:endParaRPr xmlns:mc="http://schemas.openxmlformats.org/markup-compatibility/2006" xmlns:hp="http://schemas.haansoft.com/office/presentation/8.0" lang="ko-KR" altLang="en-US" spc="-90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  <a:p>
            <a:pPr marL="126000" indent="-126000">
              <a:lnSpc>
                <a:spcPct val="12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pc="-9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회전율 또한 자연스럽게 높아질것입니다.   이렇듯  저희 앱을 이용하게 되면 많은 장점들이 있습니다</a:t>
            </a:r>
            <a:r>
              <a:rPr xmlns:mc="http://schemas.openxmlformats.org/markup-compatibility/2006" xmlns:hp="http://schemas.haansoft.com/office/presentation/8.0" lang="en-US" altLang="ko-KR" spc="-9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.</a:t>
            </a:r>
            <a:r>
              <a:rPr xmlns:mc="http://schemas.openxmlformats.org/markup-compatibility/2006" xmlns:hp="http://schemas.haansoft.com/office/presentation/8.0" lang="ko-KR" altLang="en-US" spc="-9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 다음으로</a:t>
            </a:r>
            <a:endParaRPr xmlns:mc="http://schemas.openxmlformats.org/markup-compatibility/2006" xmlns:hp="http://schemas.haansoft.com/office/presentation/8.0" lang="ko-KR" altLang="en-US" spc="-90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83DFA7-8B53-4379-8E30-E49DAF3C13A0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9675-FEF6-443C-959D-CEB4022E9BB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721A-2B91-4EDD-9E12-F6FD5F9A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724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9675-FEF6-443C-959D-CEB4022E9BB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721A-2B91-4EDD-9E12-F6FD5F9A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538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9675-FEF6-443C-959D-CEB4022E9BB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721A-2B91-4EDD-9E12-F6FD5F9A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589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9675-FEF6-443C-959D-CEB4022E9BB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721A-2B91-4EDD-9E12-F6FD5F9A506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-466973" y="0"/>
            <a:ext cx="321861" cy="1072884"/>
            <a:chOff x="-1508291" y="17735"/>
            <a:chExt cx="321861" cy="1072884"/>
          </a:xfrm>
        </p:grpSpPr>
        <p:sp>
          <p:nvSpPr>
            <p:cNvPr id="8" name="타원 7"/>
            <p:cNvSpPr/>
            <p:nvPr/>
          </p:nvSpPr>
          <p:spPr>
            <a:xfrm>
              <a:off x="-1508291" y="17735"/>
              <a:ext cx="321861" cy="321861"/>
            </a:xfrm>
            <a:prstGeom prst="ellipse">
              <a:avLst/>
            </a:prstGeom>
            <a:solidFill>
              <a:srgbClr val="C30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-1508291" y="392495"/>
              <a:ext cx="321861" cy="321861"/>
            </a:xfrm>
            <a:prstGeom prst="ellipse">
              <a:avLst/>
            </a:prstGeom>
            <a:solidFill>
              <a:srgbClr val="12C9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-1508291" y="768758"/>
              <a:ext cx="321861" cy="321861"/>
            </a:xfrm>
            <a:prstGeom prst="ellipse">
              <a:avLst/>
            </a:prstGeom>
            <a:solidFill>
              <a:srgbClr val="D5D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1990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9675-FEF6-443C-959D-CEB4022E9BB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721A-2B91-4EDD-9E12-F6FD5F9A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484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9675-FEF6-443C-959D-CEB4022E9BB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721A-2B91-4EDD-9E12-F6FD5F9A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04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9675-FEF6-443C-959D-CEB4022E9BB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721A-2B91-4EDD-9E12-F6FD5F9A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8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9675-FEF6-443C-959D-CEB4022E9BB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721A-2B91-4EDD-9E12-F6FD5F9A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67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9675-FEF6-443C-959D-CEB4022E9BB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721A-2B91-4EDD-9E12-F6FD5F9A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989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9675-FEF6-443C-959D-CEB4022E9BB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721A-2B91-4EDD-9E12-F6FD5F9A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365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9675-FEF6-443C-959D-CEB4022E9BB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721A-2B91-4EDD-9E12-F6FD5F9A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06686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29675-FEF6-443C-959D-CEB4022E9BB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2721A-2B91-4EDD-9E12-F6FD5F9A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072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.jpeg"  /><Relationship Id="rId4" Type="http://schemas.openxmlformats.org/officeDocument/2006/relationships/image" Target="../media/image12.jpeg"  /><Relationship Id="rId5" Type="http://schemas.openxmlformats.org/officeDocument/2006/relationships/image" Target="../media/image13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.jpeg"  /><Relationship Id="rId4" Type="http://schemas.openxmlformats.org/officeDocument/2006/relationships/image" Target="../media/image14.jpeg"  /><Relationship Id="rId5" Type="http://schemas.openxmlformats.org/officeDocument/2006/relationships/image" Target="../media/image15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.jpeg"  /><Relationship Id="rId4" Type="http://schemas.openxmlformats.org/officeDocument/2006/relationships/image" Target="../media/image16.jpeg"  /><Relationship Id="rId5" Type="http://schemas.openxmlformats.org/officeDocument/2006/relationships/image" Target="../media/image17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.jpeg"  /><Relationship Id="rId4" Type="http://schemas.openxmlformats.org/officeDocument/2006/relationships/image" Target="../media/image18.jpeg"  /><Relationship Id="rId5" Type="http://schemas.openxmlformats.org/officeDocument/2006/relationships/image" Target="../media/image19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.jpeg"  /><Relationship Id="rId4" Type="http://schemas.openxmlformats.org/officeDocument/2006/relationships/image" Target="../media/image19.jpeg"  /><Relationship Id="rId5" Type="http://schemas.openxmlformats.org/officeDocument/2006/relationships/image" Target="../media/image20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jpeg"  /><Relationship Id="rId4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7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9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b="50000"/>
          <a:stretch>
            <a:fillRect/>
          </a:stretch>
        </p:blipFill>
        <p:spPr>
          <a:xfrm>
            <a:off x="0" y="0"/>
            <a:ext cx="10691813" cy="7559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90861" y="2335519"/>
            <a:ext cx="5392711" cy="793344"/>
          </a:xfrm>
          <a:prstGeom prst="rect">
            <a:avLst/>
          </a:prstGeom>
          <a:noFill/>
          <a:effectLst>
            <a:glow rad="152400">
              <a:schemeClr val="accent4">
                <a:satMod val="175000"/>
                <a:alpha val="20000"/>
              </a:schemeClr>
            </a:glow>
          </a:effectLst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4600" b="1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60000">
                      <a:schemeClr val="bg1"/>
                    </a:gs>
                    <a:gs pos="60000">
                      <a:schemeClr val="bg1">
                        <a:lumMod val="90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모바일 스튜디오 </a:t>
            </a:r>
            <a:r>
              <a:rPr xmlns:mc="http://schemas.openxmlformats.org/markup-compatibility/2006" xmlns:hp="http://schemas.haansoft.com/office/presentation/8.0" lang="en-US" altLang="ko-KR" sz="4600" b="1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60000">
                      <a:schemeClr val="bg1"/>
                    </a:gs>
                    <a:gs pos="60000">
                      <a:schemeClr val="bg1">
                        <a:lumMod val="90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4</a:t>
            </a:r>
            <a:r>
              <a:rPr xmlns:mc="http://schemas.openxmlformats.org/markup-compatibility/2006" xmlns:hp="http://schemas.haansoft.com/office/presentation/8.0" lang="ko-KR" altLang="en-US" sz="4600" b="1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60000">
                      <a:schemeClr val="bg1"/>
                    </a:gs>
                    <a:gs pos="60000">
                      <a:schemeClr val="bg1">
                        <a:lumMod val="90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조</a:t>
            </a:r>
            <a:endParaRPr xmlns:mc="http://schemas.openxmlformats.org/markup-compatibility/2006" xmlns:hp="http://schemas.haansoft.com/office/presentation/8.0" lang="ko-KR" altLang="en-US" sz="4600" b="1" mc:Ignorable="hp" hp:hslEmbossed="0">
              <a:ln w="9525"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60000">
                    <a:schemeClr val="bg1"/>
                  </a:gs>
                  <a:gs pos="60000">
                    <a:schemeClr val="bg1">
                      <a:lumMod val="9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7285" y="3426302"/>
            <a:ext cx="3868105" cy="543718"/>
          </a:xfrm>
          <a:prstGeom prst="rect">
            <a:avLst/>
          </a:prstGeom>
          <a:noFill/>
          <a:effectLst>
            <a:glow rad="152400">
              <a:schemeClr val="accent4">
                <a:satMod val="175000"/>
                <a:alpha val="20000"/>
              </a:schemeClr>
            </a:glow>
          </a:effectLst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3000" b="1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50800" dir="2700000" algn="tl" rotWithShape="0">
                    <a:prstClr val="black">
                      <a:alpha val="20000"/>
                    </a:prstClr>
                  </a:outerShdw>
                </a:effectLst>
                <a:latin typeface="나눔고딕"/>
                <a:ea typeface="나눔고딕"/>
                <a:cs typeface="Arial"/>
              </a:rPr>
              <a:t>모바일 현장 식당 예약</a:t>
            </a:r>
            <a:endParaRPr xmlns:mc="http://schemas.openxmlformats.org/markup-compatibility/2006" xmlns:hp="http://schemas.haansoft.com/office/presentation/8.0" lang="ko-KR" altLang="en-US" sz="3000" b="1" mc:Ignorable="hp" hp:hslEmbossed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12700" dist="50800" dir="2700000" algn="tl" rotWithShape="0">
                  <a:prstClr val="black">
                    <a:alpha val="20000"/>
                  </a:prstClr>
                </a:outerShdw>
              </a:effectLst>
              <a:latin typeface="나눔고딕"/>
              <a:ea typeface="나눔고딕"/>
              <a:cs typeface="Arial"/>
            </a:endParaRP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>
          <a:xfrm rot="0">
            <a:off x="9439478" y="192219"/>
            <a:ext cx="1061086" cy="173427"/>
            <a:chOff x="-381" y="1766"/>
            <a:chExt cx="7495" cy="1225"/>
          </a:xfrm>
          <a:solidFill>
            <a:schemeClr val="bg1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>
            <a:xfrm>
              <a:off x="-381" y="1766"/>
              <a:ext cx="3921" cy="1225"/>
            </a:xfrm>
            <a:custGeom>
              <a:avLst/>
              <a:gdLst>
                <a:gd name="T0" fmla="*/ 58 w 1664"/>
                <a:gd name="T1" fmla="*/ 6 h 517"/>
                <a:gd name="T2" fmla="*/ 0 w 1664"/>
                <a:gd name="T3" fmla="*/ 65 h 517"/>
                <a:gd name="T4" fmla="*/ 0 w 1664"/>
                <a:gd name="T5" fmla="*/ 453 h 517"/>
                <a:gd name="T6" fmla="*/ 58 w 1664"/>
                <a:gd name="T7" fmla="*/ 512 h 517"/>
                <a:gd name="T8" fmla="*/ 117 w 1664"/>
                <a:gd name="T9" fmla="*/ 453 h 517"/>
                <a:gd name="T10" fmla="*/ 117 w 1664"/>
                <a:gd name="T11" fmla="*/ 65 h 517"/>
                <a:gd name="T12" fmla="*/ 58 w 1664"/>
                <a:gd name="T13" fmla="*/ 6 h 517"/>
                <a:gd name="T14" fmla="*/ 278 w 1664"/>
                <a:gd name="T15" fmla="*/ 23 h 517"/>
                <a:gd name="T16" fmla="*/ 195 w 1664"/>
                <a:gd name="T17" fmla="*/ 23 h 517"/>
                <a:gd name="T18" fmla="*/ 195 w 1664"/>
                <a:gd name="T19" fmla="*/ 106 h 517"/>
                <a:gd name="T20" fmla="*/ 583 w 1664"/>
                <a:gd name="T21" fmla="*/ 494 h 517"/>
                <a:gd name="T22" fmla="*/ 666 w 1664"/>
                <a:gd name="T23" fmla="*/ 494 h 517"/>
                <a:gd name="T24" fmla="*/ 666 w 1664"/>
                <a:gd name="T25" fmla="*/ 412 h 517"/>
                <a:gd name="T26" fmla="*/ 278 w 1664"/>
                <a:gd name="T27" fmla="*/ 23 h 517"/>
                <a:gd name="T28" fmla="*/ 237 w 1664"/>
                <a:gd name="T29" fmla="*/ 395 h 517"/>
                <a:gd name="T30" fmla="*/ 178 w 1664"/>
                <a:gd name="T31" fmla="*/ 453 h 517"/>
                <a:gd name="T32" fmla="*/ 237 w 1664"/>
                <a:gd name="T33" fmla="*/ 512 h 517"/>
                <a:gd name="T34" fmla="*/ 295 w 1664"/>
                <a:gd name="T35" fmla="*/ 453 h 517"/>
                <a:gd name="T36" fmla="*/ 237 w 1664"/>
                <a:gd name="T37" fmla="*/ 395 h 517"/>
                <a:gd name="T38" fmla="*/ 625 w 1664"/>
                <a:gd name="T39" fmla="*/ 6 h 517"/>
                <a:gd name="T40" fmla="*/ 567 w 1664"/>
                <a:gd name="T41" fmla="*/ 64 h 517"/>
                <a:gd name="T42" fmla="*/ 625 w 1664"/>
                <a:gd name="T43" fmla="*/ 123 h 517"/>
                <a:gd name="T44" fmla="*/ 684 w 1664"/>
                <a:gd name="T45" fmla="*/ 64 h 517"/>
                <a:gd name="T46" fmla="*/ 625 w 1664"/>
                <a:gd name="T47" fmla="*/ 6 h 517"/>
                <a:gd name="T48" fmla="*/ 1039 w 1664"/>
                <a:gd name="T49" fmla="*/ 200 h 517"/>
                <a:gd name="T50" fmla="*/ 980 w 1664"/>
                <a:gd name="T51" fmla="*/ 259 h 517"/>
                <a:gd name="T52" fmla="*/ 1039 w 1664"/>
                <a:gd name="T53" fmla="*/ 317 h 517"/>
                <a:gd name="T54" fmla="*/ 1097 w 1664"/>
                <a:gd name="T55" fmla="*/ 259 h 517"/>
                <a:gd name="T56" fmla="*/ 1039 w 1664"/>
                <a:gd name="T57" fmla="*/ 200 h 517"/>
                <a:gd name="T58" fmla="*/ 804 w 1664"/>
                <a:gd name="T59" fmla="*/ 6 h 517"/>
                <a:gd name="T60" fmla="*/ 745 w 1664"/>
                <a:gd name="T61" fmla="*/ 65 h 517"/>
                <a:gd name="T62" fmla="*/ 745 w 1664"/>
                <a:gd name="T63" fmla="*/ 453 h 517"/>
                <a:gd name="T64" fmla="*/ 804 w 1664"/>
                <a:gd name="T65" fmla="*/ 512 h 517"/>
                <a:gd name="T66" fmla="*/ 863 w 1664"/>
                <a:gd name="T67" fmla="*/ 453 h 517"/>
                <a:gd name="T68" fmla="*/ 863 w 1664"/>
                <a:gd name="T69" fmla="*/ 65 h 517"/>
                <a:gd name="T70" fmla="*/ 804 w 1664"/>
                <a:gd name="T71" fmla="*/ 6 h 517"/>
                <a:gd name="T72" fmla="*/ 1039 w 1664"/>
                <a:gd name="T73" fmla="*/ 6 h 517"/>
                <a:gd name="T74" fmla="*/ 980 w 1664"/>
                <a:gd name="T75" fmla="*/ 64 h 517"/>
                <a:gd name="T76" fmla="*/ 1039 w 1664"/>
                <a:gd name="T77" fmla="*/ 123 h 517"/>
                <a:gd name="T78" fmla="*/ 1097 w 1664"/>
                <a:gd name="T79" fmla="*/ 64 h 517"/>
                <a:gd name="T80" fmla="*/ 1039 w 1664"/>
                <a:gd name="T81" fmla="*/ 6 h 517"/>
                <a:gd name="T82" fmla="*/ 1411 w 1664"/>
                <a:gd name="T83" fmla="*/ 6 h 517"/>
                <a:gd name="T84" fmla="*/ 1232 w 1664"/>
                <a:gd name="T85" fmla="*/ 80 h 517"/>
                <a:gd name="T86" fmla="*/ 1158 w 1664"/>
                <a:gd name="T87" fmla="*/ 259 h 517"/>
                <a:gd name="T88" fmla="*/ 1232 w 1664"/>
                <a:gd name="T89" fmla="*/ 438 h 517"/>
                <a:gd name="T90" fmla="*/ 1411 w 1664"/>
                <a:gd name="T91" fmla="*/ 512 h 517"/>
                <a:gd name="T92" fmla="*/ 1590 w 1664"/>
                <a:gd name="T93" fmla="*/ 438 h 517"/>
                <a:gd name="T94" fmla="*/ 1664 w 1664"/>
                <a:gd name="T95" fmla="*/ 259 h 517"/>
                <a:gd name="T96" fmla="*/ 1411 w 1664"/>
                <a:gd name="T97" fmla="*/ 6 h 517"/>
                <a:gd name="T98" fmla="*/ 1507 w 1664"/>
                <a:gd name="T99" fmla="*/ 355 h 517"/>
                <a:gd name="T100" fmla="*/ 1411 w 1664"/>
                <a:gd name="T101" fmla="*/ 394 h 517"/>
                <a:gd name="T102" fmla="*/ 1315 w 1664"/>
                <a:gd name="T103" fmla="*/ 355 h 517"/>
                <a:gd name="T104" fmla="*/ 1276 w 1664"/>
                <a:gd name="T105" fmla="*/ 259 h 517"/>
                <a:gd name="T106" fmla="*/ 1315 w 1664"/>
                <a:gd name="T107" fmla="*/ 163 h 517"/>
                <a:gd name="T108" fmla="*/ 1411 w 1664"/>
                <a:gd name="T109" fmla="*/ 123 h 517"/>
                <a:gd name="T110" fmla="*/ 1546 w 1664"/>
                <a:gd name="T111" fmla="*/ 259 h 517"/>
                <a:gd name="T112" fmla="*/ 1507 w 1664"/>
                <a:gd name="T113" fmla="*/ 355 h 5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64" h="517">
                  <a:moveTo>
                    <a:pt x="58" y="6"/>
                  </a:moveTo>
                  <a:cubicBezTo>
                    <a:pt x="26" y="6"/>
                    <a:pt x="0" y="32"/>
                    <a:pt x="0" y="65"/>
                  </a:cubicBezTo>
                  <a:quadBezTo>
                    <a:pt x="0" y="453"/>
                    <a:pt x="0" y="453"/>
                  </a:quadBezTo>
                  <a:cubicBezTo>
                    <a:pt x="0" y="485"/>
                    <a:pt x="26" y="512"/>
                    <a:pt x="58" y="512"/>
                  </a:cubicBezTo>
                  <a:cubicBezTo>
                    <a:pt x="91" y="512"/>
                    <a:pt x="117" y="485"/>
                    <a:pt x="117" y="453"/>
                  </a:cubicBezTo>
                  <a:quadBezTo>
                    <a:pt x="117" y="65"/>
                    <a:pt x="117" y="65"/>
                  </a:quadBezTo>
                  <a:cubicBezTo>
                    <a:pt x="117" y="32"/>
                    <a:pt x="91" y="6"/>
                    <a:pt x="58" y="6"/>
                  </a:cubicBezTo>
                  <a:close/>
                  <a:moveTo>
                    <a:pt x="278" y="23"/>
                  </a:moveTo>
                  <a:cubicBezTo>
                    <a:pt x="256" y="0"/>
                    <a:pt x="218" y="0"/>
                    <a:pt x="195" y="23"/>
                  </a:cubicBezTo>
                  <a:cubicBezTo>
                    <a:pt x="173" y="46"/>
                    <a:pt x="172" y="83"/>
                    <a:pt x="195" y="106"/>
                  </a:cubicBezTo>
                  <a:quadBezTo>
                    <a:pt x="583" y="494"/>
                    <a:pt x="583" y="494"/>
                  </a:quadBezTo>
                  <a:cubicBezTo>
                    <a:pt x="606" y="517"/>
                    <a:pt x="643" y="517"/>
                    <a:pt x="666" y="494"/>
                  </a:cubicBezTo>
                  <a:cubicBezTo>
                    <a:pt x="689" y="472"/>
                    <a:pt x="689" y="434"/>
                    <a:pt x="666" y="412"/>
                  </a:cubicBezTo>
                  <a:lnTo>
                    <a:pt x="278" y="23"/>
                  </a:lnTo>
                  <a:close/>
                  <a:moveTo>
                    <a:pt x="237" y="395"/>
                  </a:moveTo>
                  <a:cubicBezTo>
                    <a:pt x="204" y="395"/>
                    <a:pt x="178" y="421"/>
                    <a:pt x="178" y="453"/>
                  </a:cubicBezTo>
                  <a:cubicBezTo>
                    <a:pt x="178" y="485"/>
                    <a:pt x="204" y="512"/>
                    <a:pt x="237" y="512"/>
                  </a:cubicBezTo>
                  <a:cubicBezTo>
                    <a:pt x="269" y="512"/>
                    <a:pt x="295" y="485"/>
                    <a:pt x="295" y="453"/>
                  </a:cubicBezTo>
                  <a:cubicBezTo>
                    <a:pt x="295" y="421"/>
                    <a:pt x="269" y="395"/>
                    <a:pt x="237" y="395"/>
                  </a:cubicBezTo>
                  <a:close/>
                  <a:moveTo>
                    <a:pt x="625" y="6"/>
                  </a:moveTo>
                  <a:cubicBezTo>
                    <a:pt x="593" y="6"/>
                    <a:pt x="567" y="32"/>
                    <a:pt x="567" y="64"/>
                  </a:cubicBezTo>
                  <a:cubicBezTo>
                    <a:pt x="567" y="97"/>
                    <a:pt x="593" y="123"/>
                    <a:pt x="625" y="123"/>
                  </a:cubicBezTo>
                  <a:cubicBezTo>
                    <a:pt x="657" y="123"/>
                    <a:pt x="684" y="97"/>
                    <a:pt x="684" y="64"/>
                  </a:cubicBezTo>
                  <a:cubicBezTo>
                    <a:pt x="684" y="32"/>
                    <a:pt x="657" y="6"/>
                    <a:pt x="625" y="6"/>
                  </a:cubicBezTo>
                  <a:close/>
                  <a:moveTo>
                    <a:pt x="1039" y="200"/>
                  </a:moveTo>
                  <a:cubicBezTo>
                    <a:pt x="1006" y="200"/>
                    <a:pt x="980" y="227"/>
                    <a:pt x="980" y="259"/>
                  </a:cubicBezTo>
                  <a:cubicBezTo>
                    <a:pt x="980" y="291"/>
                    <a:pt x="1006" y="317"/>
                    <a:pt x="1039" y="317"/>
                  </a:cubicBezTo>
                  <a:cubicBezTo>
                    <a:pt x="1071" y="317"/>
                    <a:pt x="1097" y="291"/>
                    <a:pt x="1097" y="259"/>
                  </a:cubicBezTo>
                  <a:cubicBezTo>
                    <a:pt x="1097" y="227"/>
                    <a:pt x="1071" y="200"/>
                    <a:pt x="1039" y="200"/>
                  </a:cubicBezTo>
                  <a:close/>
                  <a:moveTo>
                    <a:pt x="804" y="6"/>
                  </a:moveTo>
                  <a:cubicBezTo>
                    <a:pt x="772" y="6"/>
                    <a:pt x="745" y="32"/>
                    <a:pt x="745" y="65"/>
                  </a:cubicBezTo>
                  <a:quadBezTo>
                    <a:pt x="745" y="453"/>
                    <a:pt x="745" y="453"/>
                  </a:quadBezTo>
                  <a:cubicBezTo>
                    <a:pt x="745" y="485"/>
                    <a:pt x="772" y="512"/>
                    <a:pt x="804" y="512"/>
                  </a:cubicBezTo>
                  <a:cubicBezTo>
                    <a:pt x="837" y="512"/>
                    <a:pt x="863" y="485"/>
                    <a:pt x="863" y="453"/>
                  </a:cubicBezTo>
                  <a:quadBezTo>
                    <a:pt x="863" y="65"/>
                    <a:pt x="863" y="65"/>
                  </a:quadBezTo>
                  <a:cubicBezTo>
                    <a:pt x="863" y="32"/>
                    <a:pt x="837" y="6"/>
                    <a:pt x="804" y="6"/>
                  </a:cubicBezTo>
                  <a:close/>
                  <a:moveTo>
                    <a:pt x="1039" y="6"/>
                  </a:moveTo>
                  <a:cubicBezTo>
                    <a:pt x="1006" y="6"/>
                    <a:pt x="980" y="32"/>
                    <a:pt x="980" y="64"/>
                  </a:cubicBezTo>
                  <a:cubicBezTo>
                    <a:pt x="980" y="97"/>
                    <a:pt x="1006" y="123"/>
                    <a:pt x="1039" y="123"/>
                  </a:cubicBezTo>
                  <a:cubicBezTo>
                    <a:pt x="1071" y="123"/>
                    <a:pt x="1097" y="97"/>
                    <a:pt x="1097" y="64"/>
                  </a:cubicBezTo>
                  <a:cubicBezTo>
                    <a:pt x="1097" y="32"/>
                    <a:pt x="1071" y="6"/>
                    <a:pt x="1039" y="6"/>
                  </a:cubicBezTo>
                  <a:close/>
                  <a:moveTo>
                    <a:pt x="1411" y="6"/>
                  </a:moveTo>
                  <a:cubicBezTo>
                    <a:pt x="1344" y="6"/>
                    <a:pt x="1280" y="32"/>
                    <a:pt x="1232" y="80"/>
                  </a:cubicBezTo>
                  <a:cubicBezTo>
                    <a:pt x="1184" y="128"/>
                    <a:pt x="1158" y="191"/>
                    <a:pt x="1158" y="259"/>
                  </a:cubicBezTo>
                  <a:cubicBezTo>
                    <a:pt x="1158" y="326"/>
                    <a:pt x="1184" y="390"/>
                    <a:pt x="1232" y="438"/>
                  </a:cubicBezTo>
                  <a:cubicBezTo>
                    <a:pt x="1280" y="485"/>
                    <a:pt x="1344" y="512"/>
                    <a:pt x="1411" y="512"/>
                  </a:cubicBezTo>
                  <a:cubicBezTo>
                    <a:pt x="1479" y="512"/>
                    <a:pt x="1542" y="485"/>
                    <a:pt x="1590" y="438"/>
                  </a:cubicBezTo>
                  <a:cubicBezTo>
                    <a:pt x="1638" y="390"/>
                    <a:pt x="1664" y="326"/>
                    <a:pt x="1664" y="259"/>
                  </a:cubicBezTo>
                  <a:cubicBezTo>
                    <a:pt x="1664" y="119"/>
                    <a:pt x="1551" y="6"/>
                    <a:pt x="1411" y="6"/>
                  </a:cubicBezTo>
                  <a:close/>
                  <a:moveTo>
                    <a:pt x="1507" y="355"/>
                  </a:moveTo>
                  <a:cubicBezTo>
                    <a:pt x="1481" y="380"/>
                    <a:pt x="1447" y="394"/>
                    <a:pt x="1411" y="394"/>
                  </a:cubicBezTo>
                  <a:cubicBezTo>
                    <a:pt x="1375" y="394"/>
                    <a:pt x="1341" y="380"/>
                    <a:pt x="1315" y="355"/>
                  </a:cubicBezTo>
                  <a:cubicBezTo>
                    <a:pt x="1290" y="329"/>
                    <a:pt x="1276" y="295"/>
                    <a:pt x="1276" y="259"/>
                  </a:cubicBezTo>
                  <a:cubicBezTo>
                    <a:pt x="1276" y="223"/>
                    <a:pt x="1290" y="189"/>
                    <a:pt x="1315" y="163"/>
                  </a:cubicBezTo>
                  <a:cubicBezTo>
                    <a:pt x="1341" y="138"/>
                    <a:pt x="1375" y="123"/>
                    <a:pt x="1411" y="123"/>
                  </a:cubicBezTo>
                  <a:cubicBezTo>
                    <a:pt x="1486" y="123"/>
                    <a:pt x="1546" y="184"/>
                    <a:pt x="1546" y="259"/>
                  </a:cubicBezTo>
                  <a:cubicBezTo>
                    <a:pt x="1546" y="295"/>
                    <a:pt x="1532" y="329"/>
                    <a:pt x="1507" y="3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" name="Freeform 6"/>
            <p:cNvSpPr/>
            <p:nvPr/>
          </p:nvSpPr>
          <p:spPr>
            <a:xfrm>
              <a:off x="3862" y="1955"/>
              <a:ext cx="62" cy="448"/>
            </a:xfrm>
            <a:custGeom>
              <a:avLst/>
              <a:gdLst>
                <a:gd name="T0" fmla="*/ 0 w 62"/>
                <a:gd name="T1" fmla="*/ 0 h 448"/>
                <a:gd name="T2" fmla="*/ 31 w 62"/>
                <a:gd name="T3" fmla="*/ 0 h 448"/>
                <a:gd name="T4" fmla="*/ 62 w 62"/>
                <a:gd name="T5" fmla="*/ 0 h 448"/>
                <a:gd name="T6" fmla="*/ 62 w 62"/>
                <a:gd name="T7" fmla="*/ 448 h 448"/>
                <a:gd name="T8" fmla="*/ 31 w 62"/>
                <a:gd name="T9" fmla="*/ 448 h 448"/>
                <a:gd name="T10" fmla="*/ 0 w 62"/>
                <a:gd name="T11" fmla="*/ 448 h 448"/>
                <a:gd name="T12" fmla="*/ 0 w 62"/>
                <a:gd name="T13" fmla="*/ 0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448">
                  <a:moveTo>
                    <a:pt x="0" y="0"/>
                  </a:moveTo>
                  <a:lnTo>
                    <a:pt x="31" y="0"/>
                  </a:lnTo>
                  <a:lnTo>
                    <a:pt x="62" y="0"/>
                  </a:lnTo>
                  <a:lnTo>
                    <a:pt x="62" y="448"/>
                  </a:lnTo>
                  <a:lnTo>
                    <a:pt x="31" y="448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" name="Freeform 7"/>
            <p:cNvSpPr/>
            <p:nvPr/>
          </p:nvSpPr>
          <p:spPr>
            <a:xfrm>
              <a:off x="4027" y="1955"/>
              <a:ext cx="354" cy="448"/>
            </a:xfrm>
            <a:custGeom>
              <a:avLst/>
              <a:gdLst>
                <a:gd name="T0" fmla="*/ 57 w 354"/>
                <a:gd name="T1" fmla="*/ 448 h 448"/>
                <a:gd name="T2" fmla="*/ 29 w 354"/>
                <a:gd name="T3" fmla="*/ 448 h 448"/>
                <a:gd name="T4" fmla="*/ 0 w 354"/>
                <a:gd name="T5" fmla="*/ 448 h 448"/>
                <a:gd name="T6" fmla="*/ 0 w 354"/>
                <a:gd name="T7" fmla="*/ 0 h 448"/>
                <a:gd name="T8" fmla="*/ 36 w 354"/>
                <a:gd name="T9" fmla="*/ 0 h 448"/>
                <a:gd name="T10" fmla="*/ 71 w 354"/>
                <a:gd name="T11" fmla="*/ 0 h 448"/>
                <a:gd name="T12" fmla="*/ 295 w 354"/>
                <a:gd name="T13" fmla="*/ 363 h 448"/>
                <a:gd name="T14" fmla="*/ 295 w 354"/>
                <a:gd name="T15" fmla="*/ 0 h 448"/>
                <a:gd name="T16" fmla="*/ 323 w 354"/>
                <a:gd name="T17" fmla="*/ 0 h 448"/>
                <a:gd name="T18" fmla="*/ 354 w 354"/>
                <a:gd name="T19" fmla="*/ 0 h 448"/>
                <a:gd name="T20" fmla="*/ 354 w 354"/>
                <a:gd name="T21" fmla="*/ 448 h 448"/>
                <a:gd name="T22" fmla="*/ 321 w 354"/>
                <a:gd name="T23" fmla="*/ 448 h 448"/>
                <a:gd name="T24" fmla="*/ 288 w 354"/>
                <a:gd name="T25" fmla="*/ 448 h 448"/>
                <a:gd name="T26" fmla="*/ 57 w 354"/>
                <a:gd name="T27" fmla="*/ 81 h 448"/>
                <a:gd name="T28" fmla="*/ 57 w 354"/>
                <a:gd name="T29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4" h="448">
                  <a:moveTo>
                    <a:pt x="57" y="448"/>
                  </a:moveTo>
                  <a:lnTo>
                    <a:pt x="29" y="448"/>
                  </a:lnTo>
                  <a:lnTo>
                    <a:pt x="0" y="448"/>
                  </a:lnTo>
                  <a:lnTo>
                    <a:pt x="0" y="0"/>
                  </a:lnTo>
                  <a:lnTo>
                    <a:pt x="36" y="0"/>
                  </a:lnTo>
                  <a:lnTo>
                    <a:pt x="71" y="0"/>
                  </a:lnTo>
                  <a:lnTo>
                    <a:pt x="295" y="363"/>
                  </a:lnTo>
                  <a:lnTo>
                    <a:pt x="295" y="0"/>
                  </a:lnTo>
                  <a:lnTo>
                    <a:pt x="323" y="0"/>
                  </a:lnTo>
                  <a:lnTo>
                    <a:pt x="354" y="0"/>
                  </a:lnTo>
                  <a:lnTo>
                    <a:pt x="354" y="448"/>
                  </a:lnTo>
                  <a:lnTo>
                    <a:pt x="321" y="448"/>
                  </a:lnTo>
                  <a:lnTo>
                    <a:pt x="288" y="448"/>
                  </a:lnTo>
                  <a:lnTo>
                    <a:pt x="57" y="81"/>
                  </a:lnTo>
                  <a:lnTo>
                    <a:pt x="5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3" name="Freeform 8"/>
            <p:cNvSpPr/>
            <p:nvPr/>
          </p:nvSpPr>
          <p:spPr>
            <a:xfrm>
              <a:off x="4482" y="1955"/>
              <a:ext cx="306" cy="448"/>
            </a:xfrm>
            <a:custGeom>
              <a:avLst/>
              <a:gdLst>
                <a:gd name="T0" fmla="*/ 0 w 306"/>
                <a:gd name="T1" fmla="*/ 448 h 448"/>
                <a:gd name="T2" fmla="*/ 0 w 306"/>
                <a:gd name="T3" fmla="*/ 0 h 448"/>
                <a:gd name="T4" fmla="*/ 306 w 306"/>
                <a:gd name="T5" fmla="*/ 0 h 448"/>
                <a:gd name="T6" fmla="*/ 306 w 306"/>
                <a:gd name="T7" fmla="*/ 26 h 448"/>
                <a:gd name="T8" fmla="*/ 306 w 306"/>
                <a:gd name="T9" fmla="*/ 53 h 448"/>
                <a:gd name="T10" fmla="*/ 59 w 306"/>
                <a:gd name="T11" fmla="*/ 53 h 448"/>
                <a:gd name="T12" fmla="*/ 59 w 306"/>
                <a:gd name="T13" fmla="*/ 190 h 448"/>
                <a:gd name="T14" fmla="*/ 276 w 306"/>
                <a:gd name="T15" fmla="*/ 190 h 448"/>
                <a:gd name="T16" fmla="*/ 276 w 306"/>
                <a:gd name="T17" fmla="*/ 216 h 448"/>
                <a:gd name="T18" fmla="*/ 276 w 306"/>
                <a:gd name="T19" fmla="*/ 245 h 448"/>
                <a:gd name="T20" fmla="*/ 59 w 306"/>
                <a:gd name="T21" fmla="*/ 245 h 448"/>
                <a:gd name="T22" fmla="*/ 59 w 306"/>
                <a:gd name="T23" fmla="*/ 448 h 448"/>
                <a:gd name="T24" fmla="*/ 28 w 306"/>
                <a:gd name="T25" fmla="*/ 448 h 448"/>
                <a:gd name="T26" fmla="*/ 0 w 306"/>
                <a:gd name="T27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448">
                  <a:moveTo>
                    <a:pt x="0" y="448"/>
                  </a:moveTo>
                  <a:lnTo>
                    <a:pt x="0" y="0"/>
                  </a:lnTo>
                  <a:lnTo>
                    <a:pt x="306" y="0"/>
                  </a:lnTo>
                  <a:lnTo>
                    <a:pt x="306" y="26"/>
                  </a:lnTo>
                  <a:lnTo>
                    <a:pt x="306" y="53"/>
                  </a:lnTo>
                  <a:lnTo>
                    <a:pt x="59" y="53"/>
                  </a:lnTo>
                  <a:lnTo>
                    <a:pt x="59" y="190"/>
                  </a:lnTo>
                  <a:lnTo>
                    <a:pt x="276" y="190"/>
                  </a:lnTo>
                  <a:lnTo>
                    <a:pt x="276" y="216"/>
                  </a:lnTo>
                  <a:lnTo>
                    <a:pt x="276" y="245"/>
                  </a:lnTo>
                  <a:lnTo>
                    <a:pt x="59" y="245"/>
                  </a:lnTo>
                  <a:lnTo>
                    <a:pt x="59" y="448"/>
                  </a:lnTo>
                  <a:lnTo>
                    <a:pt x="28" y="448"/>
                  </a:lnTo>
                  <a:lnTo>
                    <a:pt x="0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4" name="Freeform 9"/>
            <p:cNvSpPr>
              <a:spLocks noEditPoints="1"/>
            </p:cNvSpPr>
            <p:nvPr/>
          </p:nvSpPr>
          <p:spPr>
            <a:xfrm>
              <a:off x="4831" y="1944"/>
              <a:ext cx="436" cy="471"/>
            </a:xfrm>
            <a:custGeom>
              <a:avLst/>
              <a:gdLst>
                <a:gd name="T0" fmla="*/ 26 w 185"/>
                <a:gd name="T1" fmla="*/ 171 h 199"/>
                <a:gd name="T2" fmla="*/ 0 w 185"/>
                <a:gd name="T3" fmla="*/ 99 h 199"/>
                <a:gd name="T4" fmla="*/ 26 w 185"/>
                <a:gd name="T5" fmla="*/ 27 h 199"/>
                <a:gd name="T6" fmla="*/ 92 w 185"/>
                <a:gd name="T7" fmla="*/ 0 h 199"/>
                <a:gd name="T8" fmla="*/ 159 w 185"/>
                <a:gd name="T9" fmla="*/ 27 h 199"/>
                <a:gd name="T10" fmla="*/ 185 w 185"/>
                <a:gd name="T11" fmla="*/ 99 h 199"/>
                <a:gd name="T12" fmla="*/ 159 w 185"/>
                <a:gd name="T13" fmla="*/ 171 h 199"/>
                <a:gd name="T14" fmla="*/ 92 w 185"/>
                <a:gd name="T15" fmla="*/ 199 h 199"/>
                <a:gd name="T16" fmla="*/ 26 w 185"/>
                <a:gd name="T17" fmla="*/ 171 h 199"/>
                <a:gd name="T18" fmla="*/ 140 w 185"/>
                <a:gd name="T19" fmla="*/ 155 h 199"/>
                <a:gd name="T20" fmla="*/ 158 w 185"/>
                <a:gd name="T21" fmla="*/ 99 h 199"/>
                <a:gd name="T22" fmla="*/ 140 w 185"/>
                <a:gd name="T23" fmla="*/ 43 h 199"/>
                <a:gd name="T24" fmla="*/ 92 w 185"/>
                <a:gd name="T25" fmla="*/ 22 h 199"/>
                <a:gd name="T26" fmla="*/ 45 w 185"/>
                <a:gd name="T27" fmla="*/ 43 h 199"/>
                <a:gd name="T28" fmla="*/ 27 w 185"/>
                <a:gd name="T29" fmla="*/ 99 h 199"/>
                <a:gd name="T30" fmla="*/ 45 w 185"/>
                <a:gd name="T31" fmla="*/ 155 h 199"/>
                <a:gd name="T32" fmla="*/ 92 w 185"/>
                <a:gd name="T33" fmla="*/ 176 h 199"/>
                <a:gd name="T34" fmla="*/ 140 w 185"/>
                <a:gd name="T35" fmla="*/ 155 h 1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5" h="199">
                  <a:moveTo>
                    <a:pt x="26" y="171"/>
                  </a:moveTo>
                  <a:cubicBezTo>
                    <a:pt x="9" y="153"/>
                    <a:pt x="0" y="129"/>
                    <a:pt x="0" y="99"/>
                  </a:cubicBezTo>
                  <a:cubicBezTo>
                    <a:pt x="0" y="70"/>
                    <a:pt x="9" y="45"/>
                    <a:pt x="26" y="27"/>
                  </a:cubicBezTo>
                  <a:cubicBezTo>
                    <a:pt x="43" y="9"/>
                    <a:pt x="65" y="0"/>
                    <a:pt x="92" y="0"/>
                  </a:cubicBezTo>
                  <a:cubicBezTo>
                    <a:pt x="120" y="0"/>
                    <a:pt x="142" y="9"/>
                    <a:pt x="159" y="27"/>
                  </a:cubicBezTo>
                  <a:cubicBezTo>
                    <a:pt x="176" y="45"/>
                    <a:pt x="185" y="70"/>
                    <a:pt x="185" y="99"/>
                  </a:cubicBezTo>
                  <a:cubicBezTo>
                    <a:pt x="185" y="129"/>
                    <a:pt x="176" y="153"/>
                    <a:pt x="159" y="171"/>
                  </a:cubicBezTo>
                  <a:cubicBezTo>
                    <a:pt x="142" y="190"/>
                    <a:pt x="120" y="199"/>
                    <a:pt x="92" y="199"/>
                  </a:cubicBezTo>
                  <a:cubicBezTo>
                    <a:pt x="65" y="199"/>
                    <a:pt x="43" y="190"/>
                    <a:pt x="26" y="171"/>
                  </a:cubicBezTo>
                  <a:close/>
                  <a:moveTo>
                    <a:pt x="140" y="155"/>
                  </a:moveTo>
                  <a:cubicBezTo>
                    <a:pt x="152" y="141"/>
                    <a:pt x="158" y="122"/>
                    <a:pt x="158" y="99"/>
                  </a:cubicBezTo>
                  <a:cubicBezTo>
                    <a:pt x="158" y="76"/>
                    <a:pt x="152" y="58"/>
                    <a:pt x="140" y="43"/>
                  </a:cubicBezTo>
                  <a:cubicBezTo>
                    <a:pt x="128" y="29"/>
                    <a:pt x="112" y="22"/>
                    <a:pt x="92" y="22"/>
                  </a:cubicBezTo>
                  <a:cubicBezTo>
                    <a:pt x="73" y="22"/>
                    <a:pt x="57" y="29"/>
                    <a:pt x="45" y="43"/>
                  </a:cubicBezTo>
                  <a:cubicBezTo>
                    <a:pt x="33" y="58"/>
                    <a:pt x="27" y="76"/>
                    <a:pt x="27" y="99"/>
                  </a:cubicBezTo>
                  <a:cubicBezTo>
                    <a:pt x="27" y="122"/>
                    <a:pt x="33" y="141"/>
                    <a:pt x="45" y="155"/>
                  </a:cubicBezTo>
                  <a:cubicBezTo>
                    <a:pt x="57" y="169"/>
                    <a:pt x="73" y="176"/>
                    <a:pt x="92" y="176"/>
                  </a:cubicBezTo>
                  <a:cubicBezTo>
                    <a:pt x="112" y="176"/>
                    <a:pt x="128" y="169"/>
                    <a:pt x="140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5" name="Freeform 10"/>
            <p:cNvSpPr/>
            <p:nvPr/>
          </p:nvSpPr>
          <p:spPr>
            <a:xfrm>
              <a:off x="5321" y="1944"/>
              <a:ext cx="407" cy="471"/>
            </a:xfrm>
            <a:custGeom>
              <a:avLst/>
              <a:gdLst>
                <a:gd name="T0" fmla="*/ 88 w 173"/>
                <a:gd name="T1" fmla="*/ 199 h 199"/>
                <a:gd name="T2" fmla="*/ 24 w 173"/>
                <a:gd name="T3" fmla="*/ 171 h 199"/>
                <a:gd name="T4" fmla="*/ 0 w 173"/>
                <a:gd name="T5" fmla="*/ 99 h 199"/>
                <a:gd name="T6" fmla="*/ 25 w 173"/>
                <a:gd name="T7" fmla="*/ 27 h 199"/>
                <a:gd name="T8" fmla="*/ 90 w 173"/>
                <a:gd name="T9" fmla="*/ 0 h 199"/>
                <a:gd name="T10" fmla="*/ 143 w 173"/>
                <a:gd name="T11" fmla="*/ 17 h 199"/>
                <a:gd name="T12" fmla="*/ 169 w 173"/>
                <a:gd name="T13" fmla="*/ 62 h 199"/>
                <a:gd name="T14" fmla="*/ 145 w 173"/>
                <a:gd name="T15" fmla="*/ 62 h 199"/>
                <a:gd name="T16" fmla="*/ 126 w 173"/>
                <a:gd name="T17" fmla="*/ 32 h 199"/>
                <a:gd name="T18" fmla="*/ 88 w 173"/>
                <a:gd name="T19" fmla="*/ 22 h 199"/>
                <a:gd name="T20" fmla="*/ 43 w 173"/>
                <a:gd name="T21" fmla="*/ 43 h 199"/>
                <a:gd name="T22" fmla="*/ 26 w 173"/>
                <a:gd name="T23" fmla="*/ 100 h 199"/>
                <a:gd name="T24" fmla="*/ 43 w 173"/>
                <a:gd name="T25" fmla="*/ 157 h 199"/>
                <a:gd name="T26" fmla="*/ 89 w 173"/>
                <a:gd name="T27" fmla="*/ 177 h 199"/>
                <a:gd name="T28" fmla="*/ 137 w 173"/>
                <a:gd name="T29" fmla="*/ 155 h 199"/>
                <a:gd name="T30" fmla="*/ 142 w 173"/>
                <a:gd name="T31" fmla="*/ 148 h 199"/>
                <a:gd name="T32" fmla="*/ 147 w 173"/>
                <a:gd name="T33" fmla="*/ 134 h 199"/>
                <a:gd name="T34" fmla="*/ 149 w 173"/>
                <a:gd name="T35" fmla="*/ 117 h 199"/>
                <a:gd name="T36" fmla="*/ 149 w 173"/>
                <a:gd name="T37" fmla="*/ 115 h 199"/>
                <a:gd name="T38" fmla="*/ 90 w 173"/>
                <a:gd name="T39" fmla="*/ 115 h 199"/>
                <a:gd name="T40" fmla="*/ 90 w 173"/>
                <a:gd name="T41" fmla="*/ 93 h 199"/>
                <a:gd name="T42" fmla="*/ 173 w 173"/>
                <a:gd name="T43" fmla="*/ 93 h 199"/>
                <a:gd name="T44" fmla="*/ 173 w 173"/>
                <a:gd name="T45" fmla="*/ 194 h 199"/>
                <a:gd name="T46" fmla="*/ 157 w 173"/>
                <a:gd name="T47" fmla="*/ 194 h 199"/>
                <a:gd name="T48" fmla="*/ 151 w 173"/>
                <a:gd name="T49" fmla="*/ 170 h 199"/>
                <a:gd name="T50" fmla="*/ 149 w 173"/>
                <a:gd name="T51" fmla="*/ 172 h 199"/>
                <a:gd name="T52" fmla="*/ 88 w 173"/>
                <a:gd name="T53" fmla="*/ 199 h 1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3" h="199">
                  <a:moveTo>
                    <a:pt x="88" y="199"/>
                  </a:moveTo>
                  <a:cubicBezTo>
                    <a:pt x="62" y="199"/>
                    <a:pt x="40" y="190"/>
                    <a:pt x="24" y="171"/>
                  </a:cubicBezTo>
                  <a:cubicBezTo>
                    <a:pt x="8" y="153"/>
                    <a:pt x="0" y="129"/>
                    <a:pt x="0" y="99"/>
                  </a:cubicBezTo>
                  <a:cubicBezTo>
                    <a:pt x="0" y="70"/>
                    <a:pt x="8" y="45"/>
                    <a:pt x="25" y="27"/>
                  </a:cubicBezTo>
                  <a:cubicBezTo>
                    <a:pt x="41" y="9"/>
                    <a:pt x="63" y="0"/>
                    <a:pt x="90" y="0"/>
                  </a:cubicBezTo>
                  <a:cubicBezTo>
                    <a:pt x="110" y="0"/>
                    <a:pt x="128" y="5"/>
                    <a:pt x="143" y="17"/>
                  </a:cubicBezTo>
                  <a:cubicBezTo>
                    <a:pt x="158" y="29"/>
                    <a:pt x="167" y="43"/>
                    <a:pt x="169" y="62"/>
                  </a:cubicBezTo>
                  <a:quadBezTo>
                    <a:pt x="145" y="62"/>
                    <a:pt x="145" y="62"/>
                  </a:quadBezTo>
                  <a:cubicBezTo>
                    <a:pt x="142" y="49"/>
                    <a:pt x="136" y="39"/>
                    <a:pt x="126" y="32"/>
                  </a:cubicBezTo>
                  <a:cubicBezTo>
                    <a:pt x="117" y="25"/>
                    <a:pt x="104" y="22"/>
                    <a:pt x="88" y="22"/>
                  </a:cubicBezTo>
                  <a:cubicBezTo>
                    <a:pt x="70" y="22"/>
                    <a:pt x="55" y="29"/>
                    <a:pt x="43" y="43"/>
                  </a:cubicBezTo>
                  <a:cubicBezTo>
                    <a:pt x="32" y="58"/>
                    <a:pt x="26" y="76"/>
                    <a:pt x="26" y="100"/>
                  </a:cubicBezTo>
                  <a:cubicBezTo>
                    <a:pt x="26" y="124"/>
                    <a:pt x="32" y="143"/>
                    <a:pt x="43" y="157"/>
                  </a:cubicBezTo>
                  <a:cubicBezTo>
                    <a:pt x="54" y="170"/>
                    <a:pt x="69" y="177"/>
                    <a:pt x="89" y="177"/>
                  </a:cubicBezTo>
                  <a:cubicBezTo>
                    <a:pt x="109" y="177"/>
                    <a:pt x="125" y="170"/>
                    <a:pt x="137" y="155"/>
                  </a:cubicBezTo>
                  <a:cubicBezTo>
                    <a:pt x="139" y="153"/>
                    <a:pt x="140" y="151"/>
                    <a:pt x="142" y="148"/>
                  </a:cubicBezTo>
                  <a:cubicBezTo>
                    <a:pt x="144" y="145"/>
                    <a:pt x="146" y="140"/>
                    <a:pt x="147" y="134"/>
                  </a:cubicBezTo>
                  <a:cubicBezTo>
                    <a:pt x="149" y="128"/>
                    <a:pt x="149" y="123"/>
                    <a:pt x="149" y="117"/>
                  </a:cubicBezTo>
                  <a:quadBezTo>
                    <a:pt x="149" y="115"/>
                    <a:pt x="149" y="115"/>
                  </a:quadBezTo>
                  <a:quadBezTo>
                    <a:pt x="90" y="115"/>
                    <a:pt x="90" y="115"/>
                  </a:quadBezTo>
                  <a:quadBezTo>
                    <a:pt x="90" y="93"/>
                    <a:pt x="90" y="93"/>
                  </a:quadBezTo>
                  <a:quadBezTo>
                    <a:pt x="173" y="93"/>
                    <a:pt x="173" y="93"/>
                  </a:quadBezTo>
                  <a:quadBezTo>
                    <a:pt x="173" y="194"/>
                    <a:pt x="173" y="194"/>
                  </a:quadBezTo>
                  <a:quadBezTo>
                    <a:pt x="157" y="194"/>
                    <a:pt x="157" y="194"/>
                  </a:quadBezTo>
                  <a:quadBezTo>
                    <a:pt x="151" y="170"/>
                    <a:pt x="151" y="170"/>
                  </a:quadBezTo>
                  <a:quadBezTo>
                    <a:pt x="149" y="172"/>
                    <a:pt x="149" y="172"/>
                  </a:quadBezTo>
                  <a:cubicBezTo>
                    <a:pt x="134" y="190"/>
                    <a:pt x="113" y="199"/>
                    <a:pt x="88" y="1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>
            <a:xfrm>
              <a:off x="5827" y="1955"/>
              <a:ext cx="373" cy="448"/>
            </a:xfrm>
            <a:custGeom>
              <a:avLst/>
              <a:gdLst>
                <a:gd name="T0" fmla="*/ 0 w 158"/>
                <a:gd name="T1" fmla="*/ 0 h 189"/>
                <a:gd name="T2" fmla="*/ 13 w 158"/>
                <a:gd name="T3" fmla="*/ 0 h 189"/>
                <a:gd name="T4" fmla="*/ 88 w 158"/>
                <a:gd name="T5" fmla="*/ 0 h 189"/>
                <a:gd name="T6" fmla="*/ 134 w 158"/>
                <a:gd name="T7" fmla="*/ 13 h 189"/>
                <a:gd name="T8" fmla="*/ 150 w 158"/>
                <a:gd name="T9" fmla="*/ 51 h 189"/>
                <a:gd name="T10" fmla="*/ 134 w 158"/>
                <a:gd name="T11" fmla="*/ 90 h 189"/>
                <a:gd name="T12" fmla="*/ 125 w 158"/>
                <a:gd name="T13" fmla="*/ 96 h 189"/>
                <a:gd name="T14" fmla="*/ 129 w 158"/>
                <a:gd name="T15" fmla="*/ 98 h 189"/>
                <a:gd name="T16" fmla="*/ 147 w 158"/>
                <a:gd name="T17" fmla="*/ 131 h 189"/>
                <a:gd name="T18" fmla="*/ 148 w 158"/>
                <a:gd name="T19" fmla="*/ 166 h 189"/>
                <a:gd name="T20" fmla="*/ 150 w 158"/>
                <a:gd name="T21" fmla="*/ 178 h 189"/>
                <a:gd name="T22" fmla="*/ 158 w 158"/>
                <a:gd name="T23" fmla="*/ 185 h 189"/>
                <a:gd name="T24" fmla="*/ 158 w 158"/>
                <a:gd name="T25" fmla="*/ 189 h 189"/>
                <a:gd name="T26" fmla="*/ 126 w 158"/>
                <a:gd name="T27" fmla="*/ 189 h 189"/>
                <a:gd name="T28" fmla="*/ 124 w 158"/>
                <a:gd name="T29" fmla="*/ 177 h 189"/>
                <a:gd name="T30" fmla="*/ 123 w 158"/>
                <a:gd name="T31" fmla="*/ 155 h 189"/>
                <a:gd name="T32" fmla="*/ 122 w 158"/>
                <a:gd name="T33" fmla="*/ 140 h 189"/>
                <a:gd name="T34" fmla="*/ 113 w 158"/>
                <a:gd name="T35" fmla="*/ 114 h 189"/>
                <a:gd name="T36" fmla="*/ 87 w 158"/>
                <a:gd name="T37" fmla="*/ 107 h 189"/>
                <a:gd name="T38" fmla="*/ 26 w 158"/>
                <a:gd name="T39" fmla="*/ 107 h 189"/>
                <a:gd name="T40" fmla="*/ 26 w 158"/>
                <a:gd name="T41" fmla="*/ 189 h 189"/>
                <a:gd name="T42" fmla="*/ 13 w 158"/>
                <a:gd name="T43" fmla="*/ 189 h 189"/>
                <a:gd name="T44" fmla="*/ 0 w 158"/>
                <a:gd name="T45" fmla="*/ 189 h 189"/>
                <a:gd name="T46" fmla="*/ 0 w 158"/>
                <a:gd name="T47" fmla="*/ 0 h 189"/>
                <a:gd name="T48" fmla="*/ 26 w 158"/>
                <a:gd name="T49" fmla="*/ 85 h 189"/>
                <a:gd name="T50" fmla="*/ 89 w 158"/>
                <a:gd name="T51" fmla="*/ 85 h 189"/>
                <a:gd name="T52" fmla="*/ 116 w 158"/>
                <a:gd name="T53" fmla="*/ 77 h 189"/>
                <a:gd name="T54" fmla="*/ 124 w 158"/>
                <a:gd name="T55" fmla="*/ 53 h 189"/>
                <a:gd name="T56" fmla="*/ 115 w 158"/>
                <a:gd name="T57" fmla="*/ 29 h 189"/>
                <a:gd name="T58" fmla="*/ 87 w 158"/>
                <a:gd name="T59" fmla="*/ 21 h 189"/>
                <a:gd name="T60" fmla="*/ 26 w 158"/>
                <a:gd name="T61" fmla="*/ 21 h 189"/>
                <a:gd name="T62" fmla="*/ 26 w 158"/>
                <a:gd name="T63" fmla="*/ 85 h 18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8" h="189">
                  <a:moveTo>
                    <a:pt x="0" y="0"/>
                  </a:moveTo>
                  <a:quadBezTo>
                    <a:pt x="13" y="0"/>
                    <a:pt x="13" y="0"/>
                  </a:quadBezTo>
                  <a:quadBezTo>
                    <a:pt x="88" y="0"/>
                    <a:pt x="88" y="0"/>
                  </a:quadBezTo>
                  <a:cubicBezTo>
                    <a:pt x="109" y="0"/>
                    <a:pt x="124" y="4"/>
                    <a:pt x="134" y="13"/>
                  </a:cubicBezTo>
                  <a:cubicBezTo>
                    <a:pt x="145" y="21"/>
                    <a:pt x="150" y="34"/>
                    <a:pt x="150" y="51"/>
                  </a:cubicBezTo>
                  <a:cubicBezTo>
                    <a:pt x="150" y="67"/>
                    <a:pt x="145" y="80"/>
                    <a:pt x="134" y="90"/>
                  </a:cubicBezTo>
                  <a:cubicBezTo>
                    <a:pt x="131" y="92"/>
                    <a:pt x="128" y="94"/>
                    <a:pt x="125" y="96"/>
                  </a:cubicBezTo>
                  <a:quadBezTo>
                    <a:pt x="129" y="98"/>
                    <a:pt x="129" y="98"/>
                  </a:quadBezTo>
                  <a:cubicBezTo>
                    <a:pt x="141" y="104"/>
                    <a:pt x="147" y="116"/>
                    <a:pt x="147" y="131"/>
                  </a:cubicBezTo>
                  <a:quadBezTo>
                    <a:pt x="148" y="166"/>
                    <a:pt x="148" y="166"/>
                  </a:quadBezTo>
                  <a:cubicBezTo>
                    <a:pt x="148" y="172"/>
                    <a:pt x="149" y="176"/>
                    <a:pt x="150" y="178"/>
                  </a:cubicBezTo>
                  <a:cubicBezTo>
                    <a:pt x="151" y="181"/>
                    <a:pt x="154" y="183"/>
                    <a:pt x="158" y="185"/>
                  </a:cubicBezTo>
                  <a:quadBezTo>
                    <a:pt x="158" y="189"/>
                    <a:pt x="158" y="189"/>
                  </a:quadBezTo>
                  <a:quadBezTo>
                    <a:pt x="126" y="189"/>
                    <a:pt x="126" y="189"/>
                  </a:quadBezTo>
                  <a:cubicBezTo>
                    <a:pt x="125" y="187"/>
                    <a:pt x="125" y="183"/>
                    <a:pt x="124" y="177"/>
                  </a:cubicBezTo>
                  <a:cubicBezTo>
                    <a:pt x="123" y="170"/>
                    <a:pt x="123" y="163"/>
                    <a:pt x="123" y="155"/>
                  </a:cubicBezTo>
                  <a:quadBezTo>
                    <a:pt x="122" y="140"/>
                    <a:pt x="122" y="140"/>
                  </a:quadBezTo>
                  <a:cubicBezTo>
                    <a:pt x="122" y="128"/>
                    <a:pt x="119" y="120"/>
                    <a:pt x="113" y="114"/>
                  </a:cubicBezTo>
                  <a:cubicBezTo>
                    <a:pt x="108" y="109"/>
                    <a:pt x="99" y="107"/>
                    <a:pt x="87" y="107"/>
                  </a:cubicBezTo>
                  <a:quadBezTo>
                    <a:pt x="26" y="107"/>
                    <a:pt x="26" y="107"/>
                  </a:quadBezTo>
                  <a:quadBezTo>
                    <a:pt x="26" y="189"/>
                    <a:pt x="26" y="189"/>
                  </a:quadBezTo>
                  <a:quadBezTo>
                    <a:pt x="13" y="189"/>
                    <a:pt x="13" y="189"/>
                  </a:quadBezTo>
                  <a:quadBezTo>
                    <a:pt x="0" y="189"/>
                    <a:pt x="0" y="189"/>
                  </a:quadBezTo>
                  <a:lnTo>
                    <a:pt x="0" y="0"/>
                  </a:lnTo>
                  <a:close/>
                  <a:moveTo>
                    <a:pt x="26" y="85"/>
                  </a:moveTo>
                  <a:quadBezTo>
                    <a:pt x="89" y="85"/>
                    <a:pt x="89" y="85"/>
                  </a:quadBezTo>
                  <a:cubicBezTo>
                    <a:pt x="101" y="85"/>
                    <a:pt x="110" y="82"/>
                    <a:pt x="116" y="77"/>
                  </a:cubicBezTo>
                  <a:cubicBezTo>
                    <a:pt x="121" y="72"/>
                    <a:pt x="124" y="64"/>
                    <a:pt x="124" y="53"/>
                  </a:cubicBezTo>
                  <a:cubicBezTo>
                    <a:pt x="124" y="42"/>
                    <a:pt x="121" y="34"/>
                    <a:pt x="115" y="29"/>
                  </a:cubicBezTo>
                  <a:cubicBezTo>
                    <a:pt x="109" y="24"/>
                    <a:pt x="100" y="21"/>
                    <a:pt x="87" y="21"/>
                  </a:cubicBezTo>
                  <a:quadBezTo>
                    <a:pt x="26" y="21"/>
                    <a:pt x="26" y="21"/>
                  </a:quadBezTo>
                  <a:lnTo>
                    <a:pt x="26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7" name="Freeform 12"/>
            <p:cNvSpPr>
              <a:spLocks noEditPoints="1"/>
            </p:cNvSpPr>
            <p:nvPr/>
          </p:nvSpPr>
          <p:spPr>
            <a:xfrm>
              <a:off x="6230" y="1955"/>
              <a:ext cx="399" cy="448"/>
            </a:xfrm>
            <a:custGeom>
              <a:avLst/>
              <a:gdLst>
                <a:gd name="T0" fmla="*/ 170 w 399"/>
                <a:gd name="T1" fmla="*/ 0 h 448"/>
                <a:gd name="T2" fmla="*/ 203 w 399"/>
                <a:gd name="T3" fmla="*/ 0 h 448"/>
                <a:gd name="T4" fmla="*/ 238 w 399"/>
                <a:gd name="T5" fmla="*/ 0 h 448"/>
                <a:gd name="T6" fmla="*/ 399 w 399"/>
                <a:gd name="T7" fmla="*/ 448 h 448"/>
                <a:gd name="T8" fmla="*/ 366 w 399"/>
                <a:gd name="T9" fmla="*/ 448 h 448"/>
                <a:gd name="T10" fmla="*/ 333 w 399"/>
                <a:gd name="T11" fmla="*/ 448 h 448"/>
                <a:gd name="T12" fmla="*/ 288 w 399"/>
                <a:gd name="T13" fmla="*/ 318 h 448"/>
                <a:gd name="T14" fmla="*/ 111 w 399"/>
                <a:gd name="T15" fmla="*/ 318 h 448"/>
                <a:gd name="T16" fmla="*/ 64 w 399"/>
                <a:gd name="T17" fmla="*/ 448 h 448"/>
                <a:gd name="T18" fmla="*/ 33 w 399"/>
                <a:gd name="T19" fmla="*/ 448 h 448"/>
                <a:gd name="T20" fmla="*/ 0 w 399"/>
                <a:gd name="T21" fmla="*/ 448 h 448"/>
                <a:gd name="T22" fmla="*/ 170 w 399"/>
                <a:gd name="T23" fmla="*/ 0 h 448"/>
                <a:gd name="T24" fmla="*/ 130 w 399"/>
                <a:gd name="T25" fmla="*/ 264 h 448"/>
                <a:gd name="T26" fmla="*/ 269 w 399"/>
                <a:gd name="T27" fmla="*/ 264 h 448"/>
                <a:gd name="T28" fmla="*/ 201 w 399"/>
                <a:gd name="T29" fmla="*/ 64 h 448"/>
                <a:gd name="T30" fmla="*/ 201 w 399"/>
                <a:gd name="T31" fmla="*/ 64 h 448"/>
                <a:gd name="T32" fmla="*/ 130 w 399"/>
                <a:gd name="T33" fmla="*/ 264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9" h="448">
                  <a:moveTo>
                    <a:pt x="170" y="0"/>
                  </a:moveTo>
                  <a:lnTo>
                    <a:pt x="203" y="0"/>
                  </a:lnTo>
                  <a:lnTo>
                    <a:pt x="238" y="0"/>
                  </a:lnTo>
                  <a:lnTo>
                    <a:pt x="399" y="448"/>
                  </a:lnTo>
                  <a:lnTo>
                    <a:pt x="366" y="448"/>
                  </a:lnTo>
                  <a:lnTo>
                    <a:pt x="333" y="448"/>
                  </a:lnTo>
                  <a:lnTo>
                    <a:pt x="288" y="318"/>
                  </a:lnTo>
                  <a:lnTo>
                    <a:pt x="111" y="318"/>
                  </a:lnTo>
                  <a:lnTo>
                    <a:pt x="64" y="448"/>
                  </a:lnTo>
                  <a:lnTo>
                    <a:pt x="33" y="448"/>
                  </a:lnTo>
                  <a:lnTo>
                    <a:pt x="0" y="448"/>
                  </a:lnTo>
                  <a:lnTo>
                    <a:pt x="170" y="0"/>
                  </a:lnTo>
                  <a:close/>
                  <a:moveTo>
                    <a:pt x="130" y="264"/>
                  </a:moveTo>
                  <a:lnTo>
                    <a:pt x="269" y="264"/>
                  </a:lnTo>
                  <a:lnTo>
                    <a:pt x="201" y="64"/>
                  </a:lnTo>
                  <a:lnTo>
                    <a:pt x="201" y="64"/>
                  </a:lnTo>
                  <a:lnTo>
                    <a:pt x="130" y="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8" name="Freeform 13"/>
            <p:cNvSpPr/>
            <p:nvPr/>
          </p:nvSpPr>
          <p:spPr>
            <a:xfrm>
              <a:off x="6683" y="1955"/>
              <a:ext cx="426" cy="448"/>
            </a:xfrm>
            <a:custGeom>
              <a:avLst/>
              <a:gdLst>
                <a:gd name="T0" fmla="*/ 59 w 426"/>
                <a:gd name="T1" fmla="*/ 448 h 448"/>
                <a:gd name="T2" fmla="*/ 28 w 426"/>
                <a:gd name="T3" fmla="*/ 448 h 448"/>
                <a:gd name="T4" fmla="*/ 0 w 426"/>
                <a:gd name="T5" fmla="*/ 448 h 448"/>
                <a:gd name="T6" fmla="*/ 0 w 426"/>
                <a:gd name="T7" fmla="*/ 0 h 448"/>
                <a:gd name="T8" fmla="*/ 42 w 426"/>
                <a:gd name="T9" fmla="*/ 0 h 448"/>
                <a:gd name="T10" fmla="*/ 87 w 426"/>
                <a:gd name="T11" fmla="*/ 0 h 448"/>
                <a:gd name="T12" fmla="*/ 214 w 426"/>
                <a:gd name="T13" fmla="*/ 382 h 448"/>
                <a:gd name="T14" fmla="*/ 214 w 426"/>
                <a:gd name="T15" fmla="*/ 382 h 448"/>
                <a:gd name="T16" fmla="*/ 339 w 426"/>
                <a:gd name="T17" fmla="*/ 0 h 448"/>
                <a:gd name="T18" fmla="*/ 384 w 426"/>
                <a:gd name="T19" fmla="*/ 0 h 448"/>
                <a:gd name="T20" fmla="*/ 426 w 426"/>
                <a:gd name="T21" fmla="*/ 0 h 448"/>
                <a:gd name="T22" fmla="*/ 426 w 426"/>
                <a:gd name="T23" fmla="*/ 448 h 448"/>
                <a:gd name="T24" fmla="*/ 398 w 426"/>
                <a:gd name="T25" fmla="*/ 448 h 448"/>
                <a:gd name="T26" fmla="*/ 367 w 426"/>
                <a:gd name="T27" fmla="*/ 448 h 448"/>
                <a:gd name="T28" fmla="*/ 367 w 426"/>
                <a:gd name="T29" fmla="*/ 69 h 448"/>
                <a:gd name="T30" fmla="*/ 367 w 426"/>
                <a:gd name="T31" fmla="*/ 69 h 448"/>
                <a:gd name="T32" fmla="*/ 242 w 426"/>
                <a:gd name="T33" fmla="*/ 448 h 448"/>
                <a:gd name="T34" fmla="*/ 214 w 426"/>
                <a:gd name="T35" fmla="*/ 448 h 448"/>
                <a:gd name="T36" fmla="*/ 184 w 426"/>
                <a:gd name="T37" fmla="*/ 448 h 448"/>
                <a:gd name="T38" fmla="*/ 59 w 426"/>
                <a:gd name="T39" fmla="*/ 69 h 448"/>
                <a:gd name="T40" fmla="*/ 59 w 426"/>
                <a:gd name="T41" fmla="*/ 69 h 448"/>
                <a:gd name="T42" fmla="*/ 59 w 426"/>
                <a:gd name="T43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6" h="448">
                  <a:moveTo>
                    <a:pt x="59" y="448"/>
                  </a:moveTo>
                  <a:lnTo>
                    <a:pt x="28" y="448"/>
                  </a:lnTo>
                  <a:lnTo>
                    <a:pt x="0" y="448"/>
                  </a:lnTo>
                  <a:lnTo>
                    <a:pt x="0" y="0"/>
                  </a:lnTo>
                  <a:lnTo>
                    <a:pt x="42" y="0"/>
                  </a:lnTo>
                  <a:lnTo>
                    <a:pt x="87" y="0"/>
                  </a:lnTo>
                  <a:lnTo>
                    <a:pt x="214" y="382"/>
                  </a:lnTo>
                  <a:lnTo>
                    <a:pt x="214" y="382"/>
                  </a:lnTo>
                  <a:lnTo>
                    <a:pt x="339" y="0"/>
                  </a:lnTo>
                  <a:lnTo>
                    <a:pt x="384" y="0"/>
                  </a:lnTo>
                  <a:lnTo>
                    <a:pt x="426" y="0"/>
                  </a:lnTo>
                  <a:lnTo>
                    <a:pt x="426" y="448"/>
                  </a:lnTo>
                  <a:lnTo>
                    <a:pt x="398" y="448"/>
                  </a:lnTo>
                  <a:lnTo>
                    <a:pt x="367" y="448"/>
                  </a:lnTo>
                  <a:lnTo>
                    <a:pt x="367" y="69"/>
                  </a:lnTo>
                  <a:lnTo>
                    <a:pt x="367" y="69"/>
                  </a:lnTo>
                  <a:lnTo>
                    <a:pt x="242" y="448"/>
                  </a:lnTo>
                  <a:lnTo>
                    <a:pt x="214" y="448"/>
                  </a:lnTo>
                  <a:lnTo>
                    <a:pt x="184" y="448"/>
                  </a:lnTo>
                  <a:lnTo>
                    <a:pt x="59" y="69"/>
                  </a:lnTo>
                  <a:lnTo>
                    <a:pt x="59" y="69"/>
                  </a:lnTo>
                  <a:lnTo>
                    <a:pt x="59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>
            <a:xfrm>
              <a:off x="3862" y="2496"/>
              <a:ext cx="255" cy="311"/>
            </a:xfrm>
            <a:custGeom>
              <a:avLst/>
              <a:gdLst>
                <a:gd name="T0" fmla="*/ 45 w 108"/>
                <a:gd name="T1" fmla="*/ 131 h 131"/>
                <a:gd name="T2" fmla="*/ 0 w 108"/>
                <a:gd name="T3" fmla="*/ 131 h 131"/>
                <a:gd name="T4" fmla="*/ 0 w 108"/>
                <a:gd name="T5" fmla="*/ 0 h 131"/>
                <a:gd name="T6" fmla="*/ 45 w 108"/>
                <a:gd name="T7" fmla="*/ 0 h 131"/>
                <a:gd name="T8" fmla="*/ 86 w 108"/>
                <a:gd name="T9" fmla="*/ 9 h 131"/>
                <a:gd name="T10" fmla="*/ 103 w 108"/>
                <a:gd name="T11" fmla="*/ 35 h 131"/>
                <a:gd name="T12" fmla="*/ 108 w 108"/>
                <a:gd name="T13" fmla="*/ 65 h 131"/>
                <a:gd name="T14" fmla="*/ 92 w 108"/>
                <a:gd name="T15" fmla="*/ 115 h 131"/>
                <a:gd name="T16" fmla="*/ 45 w 108"/>
                <a:gd name="T17" fmla="*/ 131 h 131"/>
                <a:gd name="T18" fmla="*/ 13 w 108"/>
                <a:gd name="T19" fmla="*/ 10 h 131"/>
                <a:gd name="T20" fmla="*/ 13 w 108"/>
                <a:gd name="T21" fmla="*/ 121 h 131"/>
                <a:gd name="T22" fmla="*/ 42 w 108"/>
                <a:gd name="T23" fmla="*/ 121 h 131"/>
                <a:gd name="T24" fmla="*/ 73 w 108"/>
                <a:gd name="T25" fmla="*/ 115 h 131"/>
                <a:gd name="T26" fmla="*/ 95 w 108"/>
                <a:gd name="T27" fmla="*/ 65 h 131"/>
                <a:gd name="T28" fmla="*/ 73 w 108"/>
                <a:gd name="T29" fmla="*/ 15 h 131"/>
                <a:gd name="T30" fmla="*/ 42 w 108"/>
                <a:gd name="T31" fmla="*/ 10 h 131"/>
                <a:gd name="T32" fmla="*/ 13 w 108"/>
                <a:gd name="T33" fmla="*/ 10 h 1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131">
                  <a:moveTo>
                    <a:pt x="45" y="131"/>
                  </a:moveTo>
                  <a:quadBezTo>
                    <a:pt x="0" y="131"/>
                    <a:pt x="0" y="131"/>
                  </a:quadBezTo>
                  <a:quadBezTo>
                    <a:pt x="0" y="0"/>
                    <a:pt x="0" y="0"/>
                  </a:quadBezTo>
                  <a:quadBezTo>
                    <a:pt x="45" y="0"/>
                    <a:pt x="45" y="0"/>
                  </a:quadBezTo>
                  <a:cubicBezTo>
                    <a:pt x="63" y="0"/>
                    <a:pt x="77" y="3"/>
                    <a:pt x="86" y="9"/>
                  </a:cubicBezTo>
                  <a:cubicBezTo>
                    <a:pt x="94" y="15"/>
                    <a:pt x="99" y="24"/>
                    <a:pt x="103" y="35"/>
                  </a:cubicBezTo>
                  <a:cubicBezTo>
                    <a:pt x="106" y="45"/>
                    <a:pt x="108" y="55"/>
                    <a:pt x="108" y="65"/>
                  </a:cubicBezTo>
                  <a:cubicBezTo>
                    <a:pt x="108" y="87"/>
                    <a:pt x="102" y="104"/>
                    <a:pt x="92" y="115"/>
                  </a:cubicBezTo>
                  <a:cubicBezTo>
                    <a:pt x="82" y="126"/>
                    <a:pt x="66" y="131"/>
                    <a:pt x="45" y="131"/>
                  </a:cubicBezTo>
                  <a:close/>
                  <a:moveTo>
                    <a:pt x="13" y="10"/>
                  </a:moveTo>
                  <a:quadBezTo>
                    <a:pt x="13" y="121"/>
                    <a:pt x="13" y="121"/>
                  </a:quadBezTo>
                  <a:quadBezTo>
                    <a:pt x="42" y="121"/>
                    <a:pt x="42" y="121"/>
                  </a:quadBezTo>
                  <a:cubicBezTo>
                    <a:pt x="55" y="121"/>
                    <a:pt x="66" y="119"/>
                    <a:pt x="73" y="115"/>
                  </a:cubicBezTo>
                  <a:cubicBezTo>
                    <a:pt x="88" y="107"/>
                    <a:pt x="95" y="91"/>
                    <a:pt x="95" y="65"/>
                  </a:cubicBezTo>
                  <a:cubicBezTo>
                    <a:pt x="95" y="40"/>
                    <a:pt x="88" y="23"/>
                    <a:pt x="73" y="15"/>
                  </a:cubicBezTo>
                  <a:cubicBezTo>
                    <a:pt x="66" y="12"/>
                    <a:pt x="56" y="10"/>
                    <a:pt x="42" y="10"/>
                  </a:cubicBezTo>
                  <a:lnTo>
                    <a:pt x="13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0" name="Freeform 15"/>
            <p:cNvSpPr/>
            <p:nvPr/>
          </p:nvSpPr>
          <p:spPr>
            <a:xfrm>
              <a:off x="4173" y="2496"/>
              <a:ext cx="212" cy="311"/>
            </a:xfrm>
            <a:custGeom>
              <a:avLst/>
              <a:gdLst>
                <a:gd name="T0" fmla="*/ 212 w 212"/>
                <a:gd name="T1" fmla="*/ 311 h 311"/>
                <a:gd name="T2" fmla="*/ 0 w 212"/>
                <a:gd name="T3" fmla="*/ 311 h 311"/>
                <a:gd name="T4" fmla="*/ 0 w 212"/>
                <a:gd name="T5" fmla="*/ 0 h 311"/>
                <a:gd name="T6" fmla="*/ 208 w 212"/>
                <a:gd name="T7" fmla="*/ 0 h 311"/>
                <a:gd name="T8" fmla="*/ 208 w 212"/>
                <a:gd name="T9" fmla="*/ 24 h 311"/>
                <a:gd name="T10" fmla="*/ 31 w 212"/>
                <a:gd name="T11" fmla="*/ 24 h 311"/>
                <a:gd name="T12" fmla="*/ 31 w 212"/>
                <a:gd name="T13" fmla="*/ 137 h 311"/>
                <a:gd name="T14" fmla="*/ 191 w 212"/>
                <a:gd name="T15" fmla="*/ 137 h 311"/>
                <a:gd name="T16" fmla="*/ 191 w 212"/>
                <a:gd name="T17" fmla="*/ 161 h 311"/>
                <a:gd name="T18" fmla="*/ 31 w 212"/>
                <a:gd name="T19" fmla="*/ 161 h 311"/>
                <a:gd name="T20" fmla="*/ 31 w 212"/>
                <a:gd name="T21" fmla="*/ 287 h 311"/>
                <a:gd name="T22" fmla="*/ 212 w 212"/>
                <a:gd name="T23" fmla="*/ 287 h 311"/>
                <a:gd name="T24" fmla="*/ 212 w 212"/>
                <a:gd name="T25" fmla="*/ 311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311">
                  <a:moveTo>
                    <a:pt x="212" y="311"/>
                  </a:moveTo>
                  <a:lnTo>
                    <a:pt x="0" y="311"/>
                  </a:lnTo>
                  <a:lnTo>
                    <a:pt x="0" y="0"/>
                  </a:lnTo>
                  <a:lnTo>
                    <a:pt x="208" y="0"/>
                  </a:lnTo>
                  <a:lnTo>
                    <a:pt x="208" y="24"/>
                  </a:lnTo>
                  <a:lnTo>
                    <a:pt x="31" y="24"/>
                  </a:lnTo>
                  <a:lnTo>
                    <a:pt x="31" y="137"/>
                  </a:lnTo>
                  <a:lnTo>
                    <a:pt x="191" y="137"/>
                  </a:lnTo>
                  <a:lnTo>
                    <a:pt x="191" y="161"/>
                  </a:lnTo>
                  <a:lnTo>
                    <a:pt x="31" y="161"/>
                  </a:lnTo>
                  <a:lnTo>
                    <a:pt x="31" y="287"/>
                  </a:lnTo>
                  <a:lnTo>
                    <a:pt x="212" y="287"/>
                  </a:lnTo>
                  <a:lnTo>
                    <a:pt x="212" y="3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1" name="Freeform 16"/>
            <p:cNvSpPr/>
            <p:nvPr/>
          </p:nvSpPr>
          <p:spPr>
            <a:xfrm>
              <a:off x="4423" y="2486"/>
              <a:ext cx="226" cy="330"/>
            </a:xfrm>
            <a:custGeom>
              <a:avLst/>
              <a:gdLst>
                <a:gd name="T0" fmla="*/ 0 w 96"/>
                <a:gd name="T1" fmla="*/ 96 h 139"/>
                <a:gd name="T2" fmla="*/ 12 w 96"/>
                <a:gd name="T3" fmla="*/ 96 h 139"/>
                <a:gd name="T4" fmla="*/ 50 w 96"/>
                <a:gd name="T5" fmla="*/ 128 h 139"/>
                <a:gd name="T6" fmla="*/ 75 w 96"/>
                <a:gd name="T7" fmla="*/ 120 h 139"/>
                <a:gd name="T8" fmla="*/ 83 w 96"/>
                <a:gd name="T9" fmla="*/ 101 h 139"/>
                <a:gd name="T10" fmla="*/ 62 w 96"/>
                <a:gd name="T11" fmla="*/ 77 h 139"/>
                <a:gd name="T12" fmla="*/ 24 w 96"/>
                <a:gd name="T13" fmla="*/ 66 h 139"/>
                <a:gd name="T14" fmla="*/ 3 w 96"/>
                <a:gd name="T15" fmla="*/ 35 h 139"/>
                <a:gd name="T16" fmla="*/ 14 w 96"/>
                <a:gd name="T17" fmla="*/ 11 h 139"/>
                <a:gd name="T18" fmla="*/ 47 w 96"/>
                <a:gd name="T19" fmla="*/ 0 h 139"/>
                <a:gd name="T20" fmla="*/ 80 w 96"/>
                <a:gd name="T21" fmla="*/ 12 h 139"/>
                <a:gd name="T22" fmla="*/ 91 w 96"/>
                <a:gd name="T23" fmla="*/ 39 h 139"/>
                <a:gd name="T24" fmla="*/ 80 w 96"/>
                <a:gd name="T25" fmla="*/ 40 h 139"/>
                <a:gd name="T26" fmla="*/ 70 w 96"/>
                <a:gd name="T27" fmla="*/ 17 h 139"/>
                <a:gd name="T28" fmla="*/ 47 w 96"/>
                <a:gd name="T29" fmla="*/ 11 h 139"/>
                <a:gd name="T30" fmla="*/ 22 w 96"/>
                <a:gd name="T31" fmla="*/ 18 h 139"/>
                <a:gd name="T32" fmla="*/ 15 w 96"/>
                <a:gd name="T33" fmla="*/ 36 h 139"/>
                <a:gd name="T34" fmla="*/ 15 w 96"/>
                <a:gd name="T35" fmla="*/ 40 h 139"/>
                <a:gd name="T36" fmla="*/ 38 w 96"/>
                <a:gd name="T37" fmla="*/ 59 h 139"/>
                <a:gd name="T38" fmla="*/ 76 w 96"/>
                <a:gd name="T39" fmla="*/ 70 h 139"/>
                <a:gd name="T40" fmla="*/ 96 w 96"/>
                <a:gd name="T41" fmla="*/ 100 h 139"/>
                <a:gd name="T42" fmla="*/ 83 w 96"/>
                <a:gd name="T43" fmla="*/ 129 h 139"/>
                <a:gd name="T44" fmla="*/ 47 w 96"/>
                <a:gd name="T45" fmla="*/ 139 h 139"/>
                <a:gd name="T46" fmla="*/ 13 w 96"/>
                <a:gd name="T47" fmla="*/ 128 h 139"/>
                <a:gd name="T48" fmla="*/ 0 w 96"/>
                <a:gd name="T49" fmla="*/ 96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139">
                  <a:moveTo>
                    <a:pt x="0" y="96"/>
                  </a:moveTo>
                  <a:quadBezTo>
                    <a:pt x="12" y="96"/>
                    <a:pt x="12" y="96"/>
                  </a:quadBezTo>
                  <a:cubicBezTo>
                    <a:pt x="13" y="118"/>
                    <a:pt x="26" y="128"/>
                    <a:pt x="50" y="128"/>
                  </a:cubicBezTo>
                  <a:cubicBezTo>
                    <a:pt x="61" y="128"/>
                    <a:pt x="69" y="126"/>
                    <a:pt x="75" y="120"/>
                  </a:cubicBezTo>
                  <a:cubicBezTo>
                    <a:pt x="81" y="115"/>
                    <a:pt x="83" y="109"/>
                    <a:pt x="83" y="101"/>
                  </a:cubicBezTo>
                  <a:cubicBezTo>
                    <a:pt x="83" y="90"/>
                    <a:pt x="76" y="82"/>
                    <a:pt x="62" y="77"/>
                  </a:cubicBezTo>
                  <a:cubicBezTo>
                    <a:pt x="49" y="74"/>
                    <a:pt x="37" y="70"/>
                    <a:pt x="24" y="66"/>
                  </a:cubicBezTo>
                  <a:cubicBezTo>
                    <a:pt x="10" y="60"/>
                    <a:pt x="3" y="50"/>
                    <a:pt x="3" y="35"/>
                  </a:cubicBezTo>
                  <a:cubicBezTo>
                    <a:pt x="3" y="26"/>
                    <a:pt x="6" y="17"/>
                    <a:pt x="14" y="11"/>
                  </a:cubicBezTo>
                  <a:cubicBezTo>
                    <a:pt x="22" y="4"/>
                    <a:pt x="33" y="0"/>
                    <a:pt x="47" y="0"/>
                  </a:cubicBezTo>
                  <a:cubicBezTo>
                    <a:pt x="61" y="0"/>
                    <a:pt x="72" y="4"/>
                    <a:pt x="80" y="12"/>
                  </a:cubicBezTo>
                  <a:cubicBezTo>
                    <a:pt x="88" y="19"/>
                    <a:pt x="92" y="28"/>
                    <a:pt x="91" y="39"/>
                  </a:cubicBezTo>
                  <a:quadBezTo>
                    <a:pt x="80" y="40"/>
                    <a:pt x="80" y="40"/>
                  </a:quadBezTo>
                  <a:cubicBezTo>
                    <a:pt x="80" y="30"/>
                    <a:pt x="76" y="23"/>
                    <a:pt x="70" y="17"/>
                  </a:cubicBezTo>
                  <a:cubicBezTo>
                    <a:pt x="64" y="13"/>
                    <a:pt x="56" y="11"/>
                    <a:pt x="47" y="11"/>
                  </a:cubicBezTo>
                  <a:cubicBezTo>
                    <a:pt x="37" y="11"/>
                    <a:pt x="28" y="13"/>
                    <a:pt x="22" y="18"/>
                  </a:cubicBezTo>
                  <a:cubicBezTo>
                    <a:pt x="17" y="23"/>
                    <a:pt x="15" y="29"/>
                    <a:pt x="15" y="36"/>
                  </a:cubicBezTo>
                  <a:cubicBezTo>
                    <a:pt x="15" y="37"/>
                    <a:pt x="15" y="38"/>
                    <a:pt x="15" y="40"/>
                  </a:cubicBezTo>
                  <a:cubicBezTo>
                    <a:pt x="17" y="49"/>
                    <a:pt x="24" y="55"/>
                    <a:pt x="38" y="59"/>
                  </a:cubicBezTo>
                  <a:cubicBezTo>
                    <a:pt x="51" y="63"/>
                    <a:pt x="63" y="66"/>
                    <a:pt x="76" y="70"/>
                  </a:cubicBezTo>
                  <a:cubicBezTo>
                    <a:pt x="89" y="76"/>
                    <a:pt x="96" y="86"/>
                    <a:pt x="96" y="100"/>
                  </a:cubicBezTo>
                  <a:cubicBezTo>
                    <a:pt x="96" y="113"/>
                    <a:pt x="91" y="122"/>
                    <a:pt x="83" y="129"/>
                  </a:cubicBezTo>
                  <a:cubicBezTo>
                    <a:pt x="74" y="136"/>
                    <a:pt x="63" y="139"/>
                    <a:pt x="47" y="139"/>
                  </a:cubicBezTo>
                  <a:cubicBezTo>
                    <a:pt x="33" y="139"/>
                    <a:pt x="22" y="135"/>
                    <a:pt x="13" y="128"/>
                  </a:cubicBezTo>
                  <a:cubicBezTo>
                    <a:pt x="4" y="121"/>
                    <a:pt x="0" y="110"/>
                    <a:pt x="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>
            <a:xfrm>
              <a:off x="4713" y="2496"/>
              <a:ext cx="28" cy="3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3" name="Freeform 18"/>
            <p:cNvSpPr/>
            <p:nvPr/>
          </p:nvSpPr>
          <p:spPr>
            <a:xfrm>
              <a:off x="4810" y="2486"/>
              <a:ext cx="278" cy="330"/>
            </a:xfrm>
            <a:custGeom>
              <a:avLst/>
              <a:gdLst>
                <a:gd name="T0" fmla="*/ 106 w 118"/>
                <a:gd name="T1" fmla="*/ 78 h 139"/>
                <a:gd name="T2" fmla="*/ 62 w 118"/>
                <a:gd name="T3" fmla="*/ 78 h 139"/>
                <a:gd name="T4" fmla="*/ 62 w 118"/>
                <a:gd name="T5" fmla="*/ 67 h 139"/>
                <a:gd name="T6" fmla="*/ 118 w 118"/>
                <a:gd name="T7" fmla="*/ 67 h 139"/>
                <a:gd name="T8" fmla="*/ 118 w 118"/>
                <a:gd name="T9" fmla="*/ 135 h 139"/>
                <a:gd name="T10" fmla="*/ 107 w 118"/>
                <a:gd name="T11" fmla="*/ 135 h 139"/>
                <a:gd name="T12" fmla="*/ 107 w 118"/>
                <a:gd name="T13" fmla="*/ 113 h 139"/>
                <a:gd name="T14" fmla="*/ 58 w 118"/>
                <a:gd name="T15" fmla="*/ 139 h 139"/>
                <a:gd name="T16" fmla="*/ 17 w 118"/>
                <a:gd name="T17" fmla="*/ 121 h 139"/>
                <a:gd name="T18" fmla="*/ 0 w 118"/>
                <a:gd name="T19" fmla="*/ 69 h 139"/>
                <a:gd name="T20" fmla="*/ 15 w 118"/>
                <a:gd name="T21" fmla="*/ 20 h 139"/>
                <a:gd name="T22" fmla="*/ 61 w 118"/>
                <a:gd name="T23" fmla="*/ 0 h 139"/>
                <a:gd name="T24" fmla="*/ 97 w 118"/>
                <a:gd name="T25" fmla="*/ 10 h 139"/>
                <a:gd name="T26" fmla="*/ 117 w 118"/>
                <a:gd name="T27" fmla="*/ 42 h 139"/>
                <a:gd name="T28" fmla="*/ 104 w 118"/>
                <a:gd name="T29" fmla="*/ 42 h 139"/>
                <a:gd name="T30" fmla="*/ 89 w 118"/>
                <a:gd name="T31" fmla="*/ 19 h 139"/>
                <a:gd name="T32" fmla="*/ 62 w 118"/>
                <a:gd name="T33" fmla="*/ 11 h 139"/>
                <a:gd name="T34" fmla="*/ 25 w 118"/>
                <a:gd name="T35" fmla="*/ 28 h 139"/>
                <a:gd name="T36" fmla="*/ 13 w 118"/>
                <a:gd name="T37" fmla="*/ 74 h 139"/>
                <a:gd name="T38" fmla="*/ 25 w 118"/>
                <a:gd name="T39" fmla="*/ 112 h 139"/>
                <a:gd name="T40" fmla="*/ 61 w 118"/>
                <a:gd name="T41" fmla="*/ 128 h 139"/>
                <a:gd name="T42" fmla="*/ 83 w 118"/>
                <a:gd name="T43" fmla="*/ 123 h 139"/>
                <a:gd name="T44" fmla="*/ 100 w 118"/>
                <a:gd name="T45" fmla="*/ 105 h 139"/>
                <a:gd name="T46" fmla="*/ 106 w 118"/>
                <a:gd name="T47" fmla="*/ 78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8" h="139">
                  <a:moveTo>
                    <a:pt x="106" y="78"/>
                  </a:moveTo>
                  <a:quadBezTo>
                    <a:pt x="62" y="78"/>
                    <a:pt x="62" y="78"/>
                  </a:quadBezTo>
                  <a:quadBezTo>
                    <a:pt x="62" y="67"/>
                    <a:pt x="62" y="67"/>
                  </a:quadBezTo>
                  <a:quadBezTo>
                    <a:pt x="118" y="67"/>
                    <a:pt x="118" y="67"/>
                  </a:quadBezTo>
                  <a:quadBezTo>
                    <a:pt x="118" y="135"/>
                    <a:pt x="118" y="135"/>
                  </a:quadBezTo>
                  <a:quadBezTo>
                    <a:pt x="107" y="135"/>
                    <a:pt x="107" y="135"/>
                  </a:quadBezTo>
                  <a:quadBezTo>
                    <a:pt x="107" y="113"/>
                    <a:pt x="107" y="113"/>
                  </a:quadBezTo>
                  <a:cubicBezTo>
                    <a:pt x="97" y="130"/>
                    <a:pt x="81" y="139"/>
                    <a:pt x="58" y="139"/>
                  </a:cubicBezTo>
                  <a:cubicBezTo>
                    <a:pt x="41" y="139"/>
                    <a:pt x="27" y="133"/>
                    <a:pt x="17" y="121"/>
                  </a:cubicBezTo>
                  <a:cubicBezTo>
                    <a:pt x="6" y="109"/>
                    <a:pt x="0" y="92"/>
                    <a:pt x="0" y="69"/>
                  </a:cubicBezTo>
                  <a:cubicBezTo>
                    <a:pt x="0" y="48"/>
                    <a:pt x="5" y="32"/>
                    <a:pt x="15" y="20"/>
                  </a:cubicBezTo>
                  <a:cubicBezTo>
                    <a:pt x="26" y="7"/>
                    <a:pt x="41" y="0"/>
                    <a:pt x="61" y="0"/>
                  </a:cubicBezTo>
                  <a:cubicBezTo>
                    <a:pt x="76" y="0"/>
                    <a:pt x="88" y="3"/>
                    <a:pt x="97" y="10"/>
                  </a:cubicBezTo>
                  <a:cubicBezTo>
                    <a:pt x="107" y="18"/>
                    <a:pt x="114" y="28"/>
                    <a:pt x="117" y="42"/>
                  </a:cubicBezTo>
                  <a:quadBezTo>
                    <a:pt x="104" y="42"/>
                    <a:pt x="104" y="42"/>
                  </a:quadBezTo>
                  <a:cubicBezTo>
                    <a:pt x="102" y="32"/>
                    <a:pt x="96" y="24"/>
                    <a:pt x="89" y="19"/>
                  </a:cubicBezTo>
                  <a:cubicBezTo>
                    <a:pt x="81" y="13"/>
                    <a:pt x="72" y="11"/>
                    <a:pt x="62" y="11"/>
                  </a:cubicBezTo>
                  <a:cubicBezTo>
                    <a:pt x="45" y="11"/>
                    <a:pt x="33" y="16"/>
                    <a:pt x="25" y="28"/>
                  </a:cubicBezTo>
                  <a:cubicBezTo>
                    <a:pt x="17" y="39"/>
                    <a:pt x="13" y="54"/>
                    <a:pt x="13" y="74"/>
                  </a:cubicBezTo>
                  <a:cubicBezTo>
                    <a:pt x="13" y="89"/>
                    <a:pt x="17" y="102"/>
                    <a:pt x="25" y="112"/>
                  </a:cubicBezTo>
                  <a:cubicBezTo>
                    <a:pt x="34" y="123"/>
                    <a:pt x="46" y="128"/>
                    <a:pt x="61" y="128"/>
                  </a:cubicBezTo>
                  <a:cubicBezTo>
                    <a:pt x="69" y="128"/>
                    <a:pt x="76" y="127"/>
                    <a:pt x="83" y="123"/>
                  </a:cubicBezTo>
                  <a:cubicBezTo>
                    <a:pt x="90" y="119"/>
                    <a:pt x="96" y="113"/>
                    <a:pt x="100" y="105"/>
                  </a:cubicBezTo>
                  <a:cubicBezTo>
                    <a:pt x="104" y="98"/>
                    <a:pt x="106" y="89"/>
                    <a:pt x="106" y="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4" name="Freeform 19"/>
            <p:cNvSpPr/>
            <p:nvPr/>
          </p:nvSpPr>
          <p:spPr>
            <a:xfrm>
              <a:off x="5156" y="2496"/>
              <a:ext cx="243" cy="311"/>
            </a:xfrm>
            <a:custGeom>
              <a:avLst/>
              <a:gdLst>
                <a:gd name="T0" fmla="*/ 210 w 243"/>
                <a:gd name="T1" fmla="*/ 311 h 311"/>
                <a:gd name="T2" fmla="*/ 31 w 243"/>
                <a:gd name="T3" fmla="*/ 38 h 311"/>
                <a:gd name="T4" fmla="*/ 31 w 243"/>
                <a:gd name="T5" fmla="*/ 311 h 311"/>
                <a:gd name="T6" fmla="*/ 0 w 243"/>
                <a:gd name="T7" fmla="*/ 311 h 311"/>
                <a:gd name="T8" fmla="*/ 0 w 243"/>
                <a:gd name="T9" fmla="*/ 0 h 311"/>
                <a:gd name="T10" fmla="*/ 35 w 243"/>
                <a:gd name="T11" fmla="*/ 0 h 311"/>
                <a:gd name="T12" fmla="*/ 214 w 243"/>
                <a:gd name="T13" fmla="*/ 273 h 311"/>
                <a:gd name="T14" fmla="*/ 214 w 243"/>
                <a:gd name="T15" fmla="*/ 0 h 311"/>
                <a:gd name="T16" fmla="*/ 243 w 243"/>
                <a:gd name="T17" fmla="*/ 0 h 311"/>
                <a:gd name="T18" fmla="*/ 243 w 243"/>
                <a:gd name="T19" fmla="*/ 311 h 311"/>
                <a:gd name="T20" fmla="*/ 210 w 243"/>
                <a:gd name="T21" fmla="*/ 311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11">
                  <a:moveTo>
                    <a:pt x="210" y="311"/>
                  </a:moveTo>
                  <a:lnTo>
                    <a:pt x="31" y="38"/>
                  </a:lnTo>
                  <a:lnTo>
                    <a:pt x="31" y="311"/>
                  </a:lnTo>
                  <a:lnTo>
                    <a:pt x="0" y="311"/>
                  </a:lnTo>
                  <a:lnTo>
                    <a:pt x="0" y="0"/>
                  </a:lnTo>
                  <a:lnTo>
                    <a:pt x="35" y="0"/>
                  </a:lnTo>
                  <a:lnTo>
                    <a:pt x="214" y="273"/>
                  </a:lnTo>
                  <a:lnTo>
                    <a:pt x="214" y="0"/>
                  </a:lnTo>
                  <a:lnTo>
                    <a:pt x="243" y="0"/>
                  </a:lnTo>
                  <a:lnTo>
                    <a:pt x="243" y="311"/>
                  </a:lnTo>
                  <a:lnTo>
                    <a:pt x="210" y="3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5" name="Freeform 20"/>
            <p:cNvSpPr/>
            <p:nvPr/>
          </p:nvSpPr>
          <p:spPr>
            <a:xfrm>
              <a:off x="5573" y="2486"/>
              <a:ext cx="226" cy="330"/>
            </a:xfrm>
            <a:custGeom>
              <a:avLst/>
              <a:gdLst>
                <a:gd name="T0" fmla="*/ 0 w 96"/>
                <a:gd name="T1" fmla="*/ 96 h 139"/>
                <a:gd name="T2" fmla="*/ 12 w 96"/>
                <a:gd name="T3" fmla="*/ 96 h 139"/>
                <a:gd name="T4" fmla="*/ 50 w 96"/>
                <a:gd name="T5" fmla="*/ 128 h 139"/>
                <a:gd name="T6" fmla="*/ 76 w 96"/>
                <a:gd name="T7" fmla="*/ 120 h 139"/>
                <a:gd name="T8" fmla="*/ 84 w 96"/>
                <a:gd name="T9" fmla="*/ 101 h 139"/>
                <a:gd name="T10" fmla="*/ 63 w 96"/>
                <a:gd name="T11" fmla="*/ 77 h 139"/>
                <a:gd name="T12" fmla="*/ 24 w 96"/>
                <a:gd name="T13" fmla="*/ 66 h 139"/>
                <a:gd name="T14" fmla="*/ 3 w 96"/>
                <a:gd name="T15" fmla="*/ 35 h 139"/>
                <a:gd name="T16" fmla="*/ 14 w 96"/>
                <a:gd name="T17" fmla="*/ 11 h 139"/>
                <a:gd name="T18" fmla="*/ 48 w 96"/>
                <a:gd name="T19" fmla="*/ 0 h 139"/>
                <a:gd name="T20" fmla="*/ 81 w 96"/>
                <a:gd name="T21" fmla="*/ 12 h 139"/>
                <a:gd name="T22" fmla="*/ 92 w 96"/>
                <a:gd name="T23" fmla="*/ 39 h 139"/>
                <a:gd name="T24" fmla="*/ 80 w 96"/>
                <a:gd name="T25" fmla="*/ 40 h 139"/>
                <a:gd name="T26" fmla="*/ 70 w 96"/>
                <a:gd name="T27" fmla="*/ 17 h 139"/>
                <a:gd name="T28" fmla="*/ 48 w 96"/>
                <a:gd name="T29" fmla="*/ 11 h 139"/>
                <a:gd name="T30" fmla="*/ 23 w 96"/>
                <a:gd name="T31" fmla="*/ 18 h 139"/>
                <a:gd name="T32" fmla="*/ 15 w 96"/>
                <a:gd name="T33" fmla="*/ 36 h 139"/>
                <a:gd name="T34" fmla="*/ 16 w 96"/>
                <a:gd name="T35" fmla="*/ 40 h 139"/>
                <a:gd name="T36" fmla="*/ 39 w 96"/>
                <a:gd name="T37" fmla="*/ 59 h 139"/>
                <a:gd name="T38" fmla="*/ 76 w 96"/>
                <a:gd name="T39" fmla="*/ 70 h 139"/>
                <a:gd name="T40" fmla="*/ 96 w 96"/>
                <a:gd name="T41" fmla="*/ 100 h 139"/>
                <a:gd name="T42" fmla="*/ 83 w 96"/>
                <a:gd name="T43" fmla="*/ 129 h 139"/>
                <a:gd name="T44" fmla="*/ 48 w 96"/>
                <a:gd name="T45" fmla="*/ 139 h 139"/>
                <a:gd name="T46" fmla="*/ 14 w 96"/>
                <a:gd name="T47" fmla="*/ 128 h 139"/>
                <a:gd name="T48" fmla="*/ 0 w 96"/>
                <a:gd name="T49" fmla="*/ 96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139">
                  <a:moveTo>
                    <a:pt x="0" y="96"/>
                  </a:moveTo>
                  <a:quadBezTo>
                    <a:pt x="12" y="96"/>
                    <a:pt x="12" y="96"/>
                  </a:quadBezTo>
                  <a:cubicBezTo>
                    <a:pt x="14" y="118"/>
                    <a:pt x="27" y="128"/>
                    <a:pt x="50" y="128"/>
                  </a:cubicBezTo>
                  <a:cubicBezTo>
                    <a:pt x="61" y="128"/>
                    <a:pt x="70" y="126"/>
                    <a:pt x="76" y="120"/>
                  </a:cubicBezTo>
                  <a:cubicBezTo>
                    <a:pt x="81" y="115"/>
                    <a:pt x="84" y="109"/>
                    <a:pt x="84" y="101"/>
                  </a:cubicBezTo>
                  <a:cubicBezTo>
                    <a:pt x="84" y="90"/>
                    <a:pt x="77" y="82"/>
                    <a:pt x="63" y="77"/>
                  </a:cubicBezTo>
                  <a:cubicBezTo>
                    <a:pt x="50" y="74"/>
                    <a:pt x="37" y="70"/>
                    <a:pt x="24" y="66"/>
                  </a:cubicBezTo>
                  <a:cubicBezTo>
                    <a:pt x="10" y="60"/>
                    <a:pt x="3" y="50"/>
                    <a:pt x="3" y="35"/>
                  </a:cubicBezTo>
                  <a:cubicBezTo>
                    <a:pt x="3" y="26"/>
                    <a:pt x="7" y="17"/>
                    <a:pt x="14" y="11"/>
                  </a:cubicBezTo>
                  <a:cubicBezTo>
                    <a:pt x="23" y="4"/>
                    <a:pt x="34" y="0"/>
                    <a:pt x="48" y="0"/>
                  </a:cubicBezTo>
                  <a:cubicBezTo>
                    <a:pt x="62" y="0"/>
                    <a:pt x="73" y="4"/>
                    <a:pt x="81" y="12"/>
                  </a:cubicBezTo>
                  <a:cubicBezTo>
                    <a:pt x="88" y="19"/>
                    <a:pt x="92" y="28"/>
                    <a:pt x="92" y="39"/>
                  </a:cubicBezTo>
                  <a:quadBezTo>
                    <a:pt x="80" y="40"/>
                    <a:pt x="80" y="40"/>
                  </a:quadBezTo>
                  <a:cubicBezTo>
                    <a:pt x="80" y="30"/>
                    <a:pt x="77" y="23"/>
                    <a:pt x="70" y="17"/>
                  </a:cubicBezTo>
                  <a:cubicBezTo>
                    <a:pt x="64" y="13"/>
                    <a:pt x="57" y="11"/>
                    <a:pt x="48" y="11"/>
                  </a:cubicBezTo>
                  <a:cubicBezTo>
                    <a:pt x="37" y="11"/>
                    <a:pt x="29" y="13"/>
                    <a:pt x="23" y="18"/>
                  </a:cubicBezTo>
                  <a:cubicBezTo>
                    <a:pt x="18" y="23"/>
                    <a:pt x="15" y="29"/>
                    <a:pt x="15" y="36"/>
                  </a:cubicBezTo>
                  <a:cubicBezTo>
                    <a:pt x="15" y="37"/>
                    <a:pt x="15" y="38"/>
                    <a:pt x="16" y="40"/>
                  </a:cubicBezTo>
                  <a:cubicBezTo>
                    <a:pt x="17" y="49"/>
                    <a:pt x="25" y="55"/>
                    <a:pt x="39" y="59"/>
                  </a:cubicBezTo>
                  <a:cubicBezTo>
                    <a:pt x="51" y="63"/>
                    <a:pt x="64" y="66"/>
                    <a:pt x="76" y="70"/>
                  </a:cubicBezTo>
                  <a:cubicBezTo>
                    <a:pt x="90" y="76"/>
                    <a:pt x="96" y="86"/>
                    <a:pt x="96" y="100"/>
                  </a:cubicBezTo>
                  <a:cubicBezTo>
                    <a:pt x="96" y="113"/>
                    <a:pt x="92" y="122"/>
                    <a:pt x="83" y="129"/>
                  </a:cubicBezTo>
                  <a:cubicBezTo>
                    <a:pt x="75" y="136"/>
                    <a:pt x="63" y="139"/>
                    <a:pt x="48" y="139"/>
                  </a:cubicBezTo>
                  <a:cubicBezTo>
                    <a:pt x="34" y="139"/>
                    <a:pt x="22" y="135"/>
                    <a:pt x="14" y="128"/>
                  </a:cubicBezTo>
                  <a:cubicBezTo>
                    <a:pt x="5" y="121"/>
                    <a:pt x="0" y="110"/>
                    <a:pt x="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6" name="Freeform 21"/>
            <p:cNvSpPr/>
            <p:nvPr/>
          </p:nvSpPr>
          <p:spPr>
            <a:xfrm>
              <a:off x="5825" y="2496"/>
              <a:ext cx="226" cy="311"/>
            </a:xfrm>
            <a:custGeom>
              <a:avLst/>
              <a:gdLst>
                <a:gd name="T0" fmla="*/ 0 w 226"/>
                <a:gd name="T1" fmla="*/ 24 h 311"/>
                <a:gd name="T2" fmla="*/ 0 w 226"/>
                <a:gd name="T3" fmla="*/ 0 h 311"/>
                <a:gd name="T4" fmla="*/ 226 w 226"/>
                <a:gd name="T5" fmla="*/ 0 h 311"/>
                <a:gd name="T6" fmla="*/ 226 w 226"/>
                <a:gd name="T7" fmla="*/ 24 h 311"/>
                <a:gd name="T8" fmla="*/ 127 w 226"/>
                <a:gd name="T9" fmla="*/ 24 h 311"/>
                <a:gd name="T10" fmla="*/ 127 w 226"/>
                <a:gd name="T11" fmla="*/ 311 h 311"/>
                <a:gd name="T12" fmla="*/ 99 w 226"/>
                <a:gd name="T13" fmla="*/ 311 h 311"/>
                <a:gd name="T14" fmla="*/ 99 w 226"/>
                <a:gd name="T15" fmla="*/ 24 h 311"/>
                <a:gd name="T16" fmla="*/ 0 w 226"/>
                <a:gd name="T17" fmla="*/ 24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311">
                  <a:moveTo>
                    <a:pt x="0" y="24"/>
                  </a:moveTo>
                  <a:lnTo>
                    <a:pt x="0" y="0"/>
                  </a:lnTo>
                  <a:lnTo>
                    <a:pt x="226" y="0"/>
                  </a:lnTo>
                  <a:lnTo>
                    <a:pt x="226" y="24"/>
                  </a:lnTo>
                  <a:lnTo>
                    <a:pt x="127" y="24"/>
                  </a:lnTo>
                  <a:lnTo>
                    <a:pt x="127" y="311"/>
                  </a:lnTo>
                  <a:lnTo>
                    <a:pt x="99" y="311"/>
                  </a:lnTo>
                  <a:lnTo>
                    <a:pt x="99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7" name="Freeform 22"/>
            <p:cNvSpPr/>
            <p:nvPr/>
          </p:nvSpPr>
          <p:spPr>
            <a:xfrm>
              <a:off x="6094" y="2496"/>
              <a:ext cx="240" cy="320"/>
            </a:xfrm>
            <a:custGeom>
              <a:avLst/>
              <a:gdLst>
                <a:gd name="T0" fmla="*/ 0 w 102"/>
                <a:gd name="T1" fmla="*/ 82 h 135"/>
                <a:gd name="T2" fmla="*/ 0 w 102"/>
                <a:gd name="T3" fmla="*/ 0 h 135"/>
                <a:gd name="T4" fmla="*/ 12 w 102"/>
                <a:gd name="T5" fmla="*/ 0 h 135"/>
                <a:gd name="T6" fmla="*/ 12 w 102"/>
                <a:gd name="T7" fmla="*/ 78 h 135"/>
                <a:gd name="T8" fmla="*/ 21 w 102"/>
                <a:gd name="T9" fmla="*/ 114 h 135"/>
                <a:gd name="T10" fmla="*/ 51 w 102"/>
                <a:gd name="T11" fmla="*/ 124 h 135"/>
                <a:gd name="T12" fmla="*/ 81 w 102"/>
                <a:gd name="T13" fmla="*/ 113 h 135"/>
                <a:gd name="T14" fmla="*/ 90 w 102"/>
                <a:gd name="T15" fmla="*/ 78 h 135"/>
                <a:gd name="T16" fmla="*/ 90 w 102"/>
                <a:gd name="T17" fmla="*/ 0 h 135"/>
                <a:gd name="T18" fmla="*/ 102 w 102"/>
                <a:gd name="T19" fmla="*/ 0 h 135"/>
                <a:gd name="T20" fmla="*/ 102 w 102"/>
                <a:gd name="T21" fmla="*/ 82 h 135"/>
                <a:gd name="T22" fmla="*/ 51 w 102"/>
                <a:gd name="T23" fmla="*/ 135 h 135"/>
                <a:gd name="T24" fmla="*/ 0 w 102"/>
                <a:gd name="T25" fmla="*/ 82 h 13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5">
                  <a:moveTo>
                    <a:pt x="0" y="82"/>
                  </a:moveTo>
                  <a:quadBezTo>
                    <a:pt x="0" y="0"/>
                    <a:pt x="0" y="0"/>
                  </a:quadBezTo>
                  <a:quadBezTo>
                    <a:pt x="12" y="0"/>
                    <a:pt x="12" y="0"/>
                  </a:quadBezTo>
                  <a:quadBezTo>
                    <a:pt x="12" y="78"/>
                    <a:pt x="12" y="78"/>
                  </a:quadBezTo>
                  <a:cubicBezTo>
                    <a:pt x="12" y="94"/>
                    <a:pt x="15" y="106"/>
                    <a:pt x="21" y="114"/>
                  </a:cubicBezTo>
                  <a:cubicBezTo>
                    <a:pt x="27" y="121"/>
                    <a:pt x="37" y="124"/>
                    <a:pt x="51" y="124"/>
                  </a:cubicBezTo>
                  <a:cubicBezTo>
                    <a:pt x="65" y="124"/>
                    <a:pt x="75" y="121"/>
                    <a:pt x="81" y="113"/>
                  </a:cubicBezTo>
                  <a:cubicBezTo>
                    <a:pt x="87" y="106"/>
                    <a:pt x="90" y="94"/>
                    <a:pt x="90" y="78"/>
                  </a:cubicBezTo>
                  <a:quadBezTo>
                    <a:pt x="90" y="0"/>
                    <a:pt x="90" y="0"/>
                  </a:quadBezTo>
                  <a:quadBezTo>
                    <a:pt x="102" y="0"/>
                    <a:pt x="102" y="0"/>
                  </a:quadBezTo>
                  <a:quadBezTo>
                    <a:pt x="102" y="82"/>
                    <a:pt x="102" y="82"/>
                  </a:quadBezTo>
                  <a:cubicBezTo>
                    <a:pt x="102" y="117"/>
                    <a:pt x="85" y="135"/>
                    <a:pt x="51" y="135"/>
                  </a:cubicBezTo>
                  <a:cubicBezTo>
                    <a:pt x="17" y="135"/>
                    <a:pt x="0" y="117"/>
                    <a:pt x="0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8" name="Freeform 23"/>
            <p:cNvSpPr>
              <a:spLocks noEditPoints="1"/>
            </p:cNvSpPr>
            <p:nvPr/>
          </p:nvSpPr>
          <p:spPr>
            <a:xfrm>
              <a:off x="6405" y="2496"/>
              <a:ext cx="252" cy="311"/>
            </a:xfrm>
            <a:custGeom>
              <a:avLst/>
              <a:gdLst>
                <a:gd name="T0" fmla="*/ 45 w 107"/>
                <a:gd name="T1" fmla="*/ 131 h 131"/>
                <a:gd name="T2" fmla="*/ 0 w 107"/>
                <a:gd name="T3" fmla="*/ 131 h 131"/>
                <a:gd name="T4" fmla="*/ 0 w 107"/>
                <a:gd name="T5" fmla="*/ 0 h 131"/>
                <a:gd name="T6" fmla="*/ 45 w 107"/>
                <a:gd name="T7" fmla="*/ 0 h 131"/>
                <a:gd name="T8" fmla="*/ 85 w 107"/>
                <a:gd name="T9" fmla="*/ 9 h 131"/>
                <a:gd name="T10" fmla="*/ 103 w 107"/>
                <a:gd name="T11" fmla="*/ 35 h 131"/>
                <a:gd name="T12" fmla="*/ 107 w 107"/>
                <a:gd name="T13" fmla="*/ 65 h 131"/>
                <a:gd name="T14" fmla="*/ 91 w 107"/>
                <a:gd name="T15" fmla="*/ 115 h 131"/>
                <a:gd name="T16" fmla="*/ 45 w 107"/>
                <a:gd name="T17" fmla="*/ 131 h 131"/>
                <a:gd name="T18" fmla="*/ 12 w 107"/>
                <a:gd name="T19" fmla="*/ 10 h 131"/>
                <a:gd name="T20" fmla="*/ 12 w 107"/>
                <a:gd name="T21" fmla="*/ 121 h 131"/>
                <a:gd name="T22" fmla="*/ 42 w 107"/>
                <a:gd name="T23" fmla="*/ 121 h 131"/>
                <a:gd name="T24" fmla="*/ 73 w 107"/>
                <a:gd name="T25" fmla="*/ 115 h 131"/>
                <a:gd name="T26" fmla="*/ 95 w 107"/>
                <a:gd name="T27" fmla="*/ 65 h 131"/>
                <a:gd name="T28" fmla="*/ 72 w 107"/>
                <a:gd name="T29" fmla="*/ 15 h 131"/>
                <a:gd name="T30" fmla="*/ 42 w 107"/>
                <a:gd name="T31" fmla="*/ 10 h 131"/>
                <a:gd name="T32" fmla="*/ 12 w 107"/>
                <a:gd name="T33" fmla="*/ 10 h 1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31">
                  <a:moveTo>
                    <a:pt x="45" y="131"/>
                  </a:moveTo>
                  <a:quadBezTo>
                    <a:pt x="0" y="131"/>
                    <a:pt x="0" y="131"/>
                  </a:quadBezTo>
                  <a:quadBezTo>
                    <a:pt x="0" y="0"/>
                    <a:pt x="0" y="0"/>
                  </a:quadBezTo>
                  <a:quadBezTo>
                    <a:pt x="45" y="0"/>
                    <a:pt x="45" y="0"/>
                  </a:quadBezTo>
                  <a:cubicBezTo>
                    <a:pt x="63" y="0"/>
                    <a:pt x="76" y="3"/>
                    <a:pt x="85" y="9"/>
                  </a:cubicBezTo>
                  <a:cubicBezTo>
                    <a:pt x="93" y="15"/>
                    <a:pt x="99" y="24"/>
                    <a:pt x="103" y="35"/>
                  </a:cubicBezTo>
                  <a:cubicBezTo>
                    <a:pt x="106" y="45"/>
                    <a:pt x="107" y="55"/>
                    <a:pt x="107" y="65"/>
                  </a:cubicBezTo>
                  <a:cubicBezTo>
                    <a:pt x="107" y="87"/>
                    <a:pt x="102" y="104"/>
                    <a:pt x="91" y="115"/>
                  </a:cubicBezTo>
                  <a:cubicBezTo>
                    <a:pt x="82" y="126"/>
                    <a:pt x="66" y="131"/>
                    <a:pt x="45" y="131"/>
                  </a:cubicBezTo>
                  <a:close/>
                  <a:moveTo>
                    <a:pt x="12" y="10"/>
                  </a:moveTo>
                  <a:quadBezTo>
                    <a:pt x="12" y="121"/>
                    <a:pt x="12" y="121"/>
                  </a:quadBezTo>
                  <a:quadBezTo>
                    <a:pt x="42" y="121"/>
                    <a:pt x="42" y="121"/>
                  </a:quadBezTo>
                  <a:cubicBezTo>
                    <a:pt x="55" y="121"/>
                    <a:pt x="65" y="119"/>
                    <a:pt x="73" y="115"/>
                  </a:cubicBezTo>
                  <a:cubicBezTo>
                    <a:pt x="88" y="107"/>
                    <a:pt x="95" y="91"/>
                    <a:pt x="95" y="65"/>
                  </a:cubicBezTo>
                  <a:cubicBezTo>
                    <a:pt x="95" y="40"/>
                    <a:pt x="87" y="23"/>
                    <a:pt x="72" y="15"/>
                  </a:cubicBezTo>
                  <a:cubicBezTo>
                    <a:pt x="66" y="12"/>
                    <a:pt x="56" y="10"/>
                    <a:pt x="42" y="10"/>
                  </a:cubicBez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9" name="Rectangle 24"/>
            <p:cNvSpPr>
              <a:spLocks noChangeArrowheads="1"/>
            </p:cNvSpPr>
            <p:nvPr/>
          </p:nvSpPr>
          <p:spPr>
            <a:xfrm>
              <a:off x="6725" y="2496"/>
              <a:ext cx="31" cy="3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0" name="Freeform 25"/>
            <p:cNvSpPr>
              <a:spLocks noEditPoints="1"/>
            </p:cNvSpPr>
            <p:nvPr/>
          </p:nvSpPr>
          <p:spPr>
            <a:xfrm>
              <a:off x="6824" y="2486"/>
              <a:ext cx="290" cy="330"/>
            </a:xfrm>
            <a:custGeom>
              <a:avLst/>
              <a:gdLst>
                <a:gd name="T0" fmla="*/ 0 w 123"/>
                <a:gd name="T1" fmla="*/ 70 h 139"/>
                <a:gd name="T2" fmla="*/ 15 w 123"/>
                <a:gd name="T3" fmla="*/ 20 h 139"/>
                <a:gd name="T4" fmla="*/ 61 w 123"/>
                <a:gd name="T5" fmla="*/ 0 h 139"/>
                <a:gd name="T6" fmla="*/ 107 w 123"/>
                <a:gd name="T7" fmla="*/ 20 h 139"/>
                <a:gd name="T8" fmla="*/ 123 w 123"/>
                <a:gd name="T9" fmla="*/ 70 h 139"/>
                <a:gd name="T10" fmla="*/ 107 w 123"/>
                <a:gd name="T11" fmla="*/ 119 h 139"/>
                <a:gd name="T12" fmla="*/ 61 w 123"/>
                <a:gd name="T13" fmla="*/ 139 h 139"/>
                <a:gd name="T14" fmla="*/ 15 w 123"/>
                <a:gd name="T15" fmla="*/ 119 h 139"/>
                <a:gd name="T16" fmla="*/ 0 w 123"/>
                <a:gd name="T17" fmla="*/ 70 h 139"/>
                <a:gd name="T18" fmla="*/ 61 w 123"/>
                <a:gd name="T19" fmla="*/ 128 h 139"/>
                <a:gd name="T20" fmla="*/ 99 w 123"/>
                <a:gd name="T21" fmla="*/ 111 h 139"/>
                <a:gd name="T22" fmla="*/ 110 w 123"/>
                <a:gd name="T23" fmla="*/ 70 h 139"/>
                <a:gd name="T24" fmla="*/ 97 w 123"/>
                <a:gd name="T25" fmla="*/ 26 h 139"/>
                <a:gd name="T26" fmla="*/ 61 w 123"/>
                <a:gd name="T27" fmla="*/ 11 h 139"/>
                <a:gd name="T28" fmla="*/ 24 w 123"/>
                <a:gd name="T29" fmla="*/ 29 h 139"/>
                <a:gd name="T30" fmla="*/ 12 w 123"/>
                <a:gd name="T31" fmla="*/ 70 h 139"/>
                <a:gd name="T32" fmla="*/ 24 w 123"/>
                <a:gd name="T33" fmla="*/ 111 h 139"/>
                <a:gd name="T34" fmla="*/ 61 w 123"/>
                <a:gd name="T35" fmla="*/ 128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139">
                  <a:moveTo>
                    <a:pt x="0" y="70"/>
                  </a:moveTo>
                  <a:cubicBezTo>
                    <a:pt x="0" y="50"/>
                    <a:pt x="5" y="33"/>
                    <a:pt x="15" y="20"/>
                  </a:cubicBezTo>
                  <a:cubicBezTo>
                    <a:pt x="27" y="7"/>
                    <a:pt x="42" y="0"/>
                    <a:pt x="61" y="0"/>
                  </a:cubicBezTo>
                  <a:cubicBezTo>
                    <a:pt x="80" y="0"/>
                    <a:pt x="96" y="7"/>
                    <a:pt x="107" y="20"/>
                  </a:cubicBezTo>
                  <a:cubicBezTo>
                    <a:pt x="118" y="33"/>
                    <a:pt x="123" y="49"/>
                    <a:pt x="123" y="70"/>
                  </a:cubicBezTo>
                  <a:cubicBezTo>
                    <a:pt x="123" y="90"/>
                    <a:pt x="118" y="106"/>
                    <a:pt x="107" y="119"/>
                  </a:cubicBezTo>
                  <a:cubicBezTo>
                    <a:pt x="96" y="132"/>
                    <a:pt x="81" y="139"/>
                    <a:pt x="61" y="139"/>
                  </a:cubicBezTo>
                  <a:cubicBezTo>
                    <a:pt x="42" y="139"/>
                    <a:pt x="26" y="132"/>
                    <a:pt x="15" y="119"/>
                  </a:cubicBezTo>
                  <a:cubicBezTo>
                    <a:pt x="5" y="106"/>
                    <a:pt x="0" y="90"/>
                    <a:pt x="0" y="70"/>
                  </a:cubicBezTo>
                  <a:close/>
                  <a:moveTo>
                    <a:pt x="61" y="128"/>
                  </a:moveTo>
                  <a:cubicBezTo>
                    <a:pt x="78" y="128"/>
                    <a:pt x="90" y="122"/>
                    <a:pt x="99" y="111"/>
                  </a:cubicBezTo>
                  <a:cubicBezTo>
                    <a:pt x="107" y="100"/>
                    <a:pt x="110" y="86"/>
                    <a:pt x="110" y="70"/>
                  </a:cubicBezTo>
                  <a:cubicBezTo>
                    <a:pt x="110" y="51"/>
                    <a:pt x="106" y="37"/>
                    <a:pt x="97" y="26"/>
                  </a:cubicBezTo>
                  <a:cubicBezTo>
                    <a:pt x="88" y="16"/>
                    <a:pt x="76" y="11"/>
                    <a:pt x="61" y="11"/>
                  </a:cubicBezTo>
                  <a:cubicBezTo>
                    <a:pt x="45" y="11"/>
                    <a:pt x="33" y="17"/>
                    <a:pt x="24" y="29"/>
                  </a:cubicBezTo>
                  <a:cubicBezTo>
                    <a:pt x="16" y="39"/>
                    <a:pt x="12" y="53"/>
                    <a:pt x="12" y="70"/>
                  </a:cubicBezTo>
                  <a:cubicBezTo>
                    <a:pt x="12" y="87"/>
                    <a:pt x="16" y="100"/>
                    <a:pt x="24" y="111"/>
                  </a:cubicBezTo>
                  <a:cubicBezTo>
                    <a:pt x="33" y="123"/>
                    <a:pt x="45" y="128"/>
                    <a:pt x="61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</p:grpSp>
      <p:cxnSp>
        <p:nvCxnSpPr>
          <p:cNvPr id="35" name="직선 연결선 34"/>
          <p:cNvCxnSpPr/>
          <p:nvPr/>
        </p:nvCxnSpPr>
        <p:spPr>
          <a:xfrm>
            <a:off x="1225685" y="3298303"/>
            <a:ext cx="5746615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88900">
              <a:schemeClr val="accent3">
                <a:satMod val="175000"/>
                <a:alpha val="3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5"/>
          <p:cNvSpPr txBox="1"/>
          <p:nvPr/>
        </p:nvSpPr>
        <p:spPr>
          <a:xfrm>
            <a:off x="1385136" y="5837486"/>
            <a:ext cx="3964104" cy="547801"/>
          </a:xfrm>
          <a:prstGeom prst="rect">
            <a:avLst/>
          </a:prstGeom>
          <a:noFill/>
          <a:effectLst>
            <a:glow rad="152400">
              <a:schemeClr val="accent4">
                <a:satMod val="175000"/>
                <a:alpha val="20000"/>
              </a:schemeClr>
            </a:glow>
          </a:effectLst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3000" b="1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50800" dir="2700000" algn="tl" rotWithShape="0">
                    <a:prstClr val="black">
                      <a:alpha val="20000"/>
                    </a:prstClr>
                  </a:outerShdw>
                </a:effectLst>
                <a:latin typeface="나눔고딕"/>
                <a:ea typeface="나눔고딕"/>
                <a:cs typeface="Arial"/>
              </a:rPr>
              <a:t>손현오</a:t>
            </a:r>
            <a:r>
              <a:rPr xmlns:mc="http://schemas.openxmlformats.org/markup-compatibility/2006" xmlns:hp="http://schemas.haansoft.com/office/presentation/8.0" lang="en-US" altLang="ko-KR" sz="3000" b="1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50800" dir="2700000" algn="tl" rotWithShape="0">
                    <a:prstClr val="black">
                      <a:alpha val="20000"/>
                    </a:prstClr>
                  </a:outerShdw>
                </a:effectLst>
                <a:latin typeface="나눔고딕"/>
                <a:ea typeface="나눔고딕"/>
                <a:cs typeface="Arial"/>
              </a:rPr>
              <a:t>,</a:t>
            </a:r>
            <a:r>
              <a:rPr xmlns:mc="http://schemas.openxmlformats.org/markup-compatibility/2006" xmlns:hp="http://schemas.haansoft.com/office/presentation/8.0" lang="ko-KR" altLang="en-US" sz="3000" b="1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50800" dir="2700000" algn="tl" rotWithShape="0">
                    <a:prstClr val="black">
                      <a:alpha val="20000"/>
                    </a:prstClr>
                  </a:outerShdw>
                </a:effectLst>
                <a:latin typeface="나눔고딕"/>
                <a:ea typeface="나눔고딕"/>
                <a:cs typeface="Arial"/>
              </a:rPr>
              <a:t> 김남준</a:t>
            </a:r>
            <a:r>
              <a:rPr xmlns:mc="http://schemas.openxmlformats.org/markup-compatibility/2006" xmlns:hp="http://schemas.haansoft.com/office/presentation/8.0" lang="en-US" altLang="ko-KR" sz="3000" b="1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50800" dir="2700000" algn="tl" rotWithShape="0">
                    <a:prstClr val="black">
                      <a:alpha val="20000"/>
                    </a:prstClr>
                  </a:outerShdw>
                </a:effectLst>
                <a:latin typeface="나눔고딕"/>
                <a:ea typeface="나눔고딕"/>
                <a:cs typeface="Arial"/>
              </a:rPr>
              <a:t>,</a:t>
            </a:r>
            <a:r>
              <a:rPr xmlns:mc="http://schemas.openxmlformats.org/markup-compatibility/2006" xmlns:hp="http://schemas.haansoft.com/office/presentation/8.0" lang="ko-KR" altLang="en-US" sz="3000" b="1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50800" dir="2700000" algn="tl" rotWithShape="0">
                    <a:prstClr val="black">
                      <a:alpha val="20000"/>
                    </a:prstClr>
                  </a:outerShdw>
                </a:effectLst>
                <a:latin typeface="나눔고딕"/>
                <a:ea typeface="나눔고딕"/>
                <a:cs typeface="Arial"/>
              </a:rPr>
              <a:t> 정현기</a:t>
            </a:r>
            <a:endParaRPr xmlns:mc="http://schemas.openxmlformats.org/markup-compatibility/2006" xmlns:hp="http://schemas.haansoft.com/office/presentation/8.0" lang="ko-KR" altLang="en-US" sz="3000" b="1" mc:Ignorable="hp" hp:hslEmbossed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12700" dist="50800" dir="2700000" algn="tl" rotWithShape="0">
                  <a:prstClr val="black">
                    <a:alpha val="20000"/>
                  </a:prstClr>
                </a:outerShdw>
              </a:effectLst>
              <a:latin typeface="나눔고딕"/>
              <a:ea typeface="나눔고딕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rcRect t="50000"/>
          <a:stretch>
            <a:fillRect/>
          </a:stretch>
        </p:blipFill>
        <p:spPr>
          <a:xfrm>
            <a:off x="0" y="-1"/>
            <a:ext cx="10691813" cy="7559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8797" y="2986266"/>
            <a:ext cx="5208208" cy="793570"/>
          </a:xfrm>
          <a:prstGeom prst="rect">
            <a:avLst/>
          </a:prstGeom>
          <a:noFill/>
          <a:effectLst>
            <a:glow rad="152400">
              <a:schemeClr val="accent4">
                <a:satMod val="175000"/>
                <a:alpha val="2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5100" b="1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60000">
                      <a:schemeClr val="bg1"/>
                    </a:gs>
                    <a:gs pos="60000">
                      <a:schemeClr val="bg1">
                        <a:lumMod val="90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앱 시나리오 소개</a:t>
            </a:r>
            <a:endParaRPr xmlns:mc="http://schemas.openxmlformats.org/markup-compatibility/2006" xmlns:hp="http://schemas.haansoft.com/office/presentation/8.0" lang="ko-KR" altLang="en-US" sz="5100" b="1" mc:Ignorable="hp" hp:hslEmbossed="0">
              <a:ln w="9525"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60000">
                    <a:schemeClr val="bg1"/>
                  </a:gs>
                  <a:gs pos="60000">
                    <a:schemeClr val="bg1">
                      <a:lumMod val="9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/>
          <a:srcRect t="50000"/>
          <a:stretch>
            <a:fillRect/>
          </a:stretch>
        </p:blipFill>
        <p:spPr>
          <a:xfrm>
            <a:off x="-1" y="0"/>
            <a:ext cx="10691813" cy="7559676"/>
          </a:xfrm>
          <a:prstGeom prst="rect">
            <a:avLst/>
          </a:prstGeom>
        </p:spPr>
      </p:pic>
      <p:grpSp>
        <p:nvGrpSpPr>
          <p:cNvPr id="52" name="Group 4"/>
          <p:cNvGrpSpPr>
            <a:grpSpLocks noChangeAspect="1"/>
          </p:cNvGrpSpPr>
          <p:nvPr/>
        </p:nvGrpSpPr>
        <p:grpSpPr>
          <a:xfrm rot="0">
            <a:off x="9439478" y="192219"/>
            <a:ext cx="1061086" cy="173427"/>
            <a:chOff x="-381" y="1766"/>
            <a:chExt cx="7495" cy="1225"/>
          </a:xfrm>
          <a:solidFill>
            <a:schemeClr val="bg1"/>
          </a:solidFill>
        </p:grpSpPr>
        <p:sp>
          <p:nvSpPr>
            <p:cNvPr id="53" name="Freeform 5"/>
            <p:cNvSpPr>
              <a:spLocks noEditPoints="1"/>
            </p:cNvSpPr>
            <p:nvPr/>
          </p:nvSpPr>
          <p:spPr>
            <a:xfrm>
              <a:off x="-381" y="1766"/>
              <a:ext cx="3921" cy="1225"/>
            </a:xfrm>
            <a:custGeom>
              <a:avLst/>
              <a:gdLst>
                <a:gd name="T0" fmla="*/ 58 w 1664"/>
                <a:gd name="T1" fmla="*/ 6 h 517"/>
                <a:gd name="T2" fmla="*/ 0 w 1664"/>
                <a:gd name="T3" fmla="*/ 65 h 517"/>
                <a:gd name="T4" fmla="*/ 0 w 1664"/>
                <a:gd name="T5" fmla="*/ 453 h 517"/>
                <a:gd name="T6" fmla="*/ 58 w 1664"/>
                <a:gd name="T7" fmla="*/ 512 h 517"/>
                <a:gd name="T8" fmla="*/ 117 w 1664"/>
                <a:gd name="T9" fmla="*/ 453 h 517"/>
                <a:gd name="T10" fmla="*/ 117 w 1664"/>
                <a:gd name="T11" fmla="*/ 65 h 517"/>
                <a:gd name="T12" fmla="*/ 58 w 1664"/>
                <a:gd name="T13" fmla="*/ 6 h 517"/>
                <a:gd name="T14" fmla="*/ 278 w 1664"/>
                <a:gd name="T15" fmla="*/ 23 h 517"/>
                <a:gd name="T16" fmla="*/ 195 w 1664"/>
                <a:gd name="T17" fmla="*/ 23 h 517"/>
                <a:gd name="T18" fmla="*/ 195 w 1664"/>
                <a:gd name="T19" fmla="*/ 106 h 517"/>
                <a:gd name="T20" fmla="*/ 583 w 1664"/>
                <a:gd name="T21" fmla="*/ 494 h 517"/>
                <a:gd name="T22" fmla="*/ 666 w 1664"/>
                <a:gd name="T23" fmla="*/ 494 h 517"/>
                <a:gd name="T24" fmla="*/ 666 w 1664"/>
                <a:gd name="T25" fmla="*/ 412 h 517"/>
                <a:gd name="T26" fmla="*/ 278 w 1664"/>
                <a:gd name="T27" fmla="*/ 23 h 517"/>
                <a:gd name="T28" fmla="*/ 237 w 1664"/>
                <a:gd name="T29" fmla="*/ 395 h 517"/>
                <a:gd name="T30" fmla="*/ 178 w 1664"/>
                <a:gd name="T31" fmla="*/ 453 h 517"/>
                <a:gd name="T32" fmla="*/ 237 w 1664"/>
                <a:gd name="T33" fmla="*/ 512 h 517"/>
                <a:gd name="T34" fmla="*/ 295 w 1664"/>
                <a:gd name="T35" fmla="*/ 453 h 517"/>
                <a:gd name="T36" fmla="*/ 237 w 1664"/>
                <a:gd name="T37" fmla="*/ 395 h 517"/>
                <a:gd name="T38" fmla="*/ 625 w 1664"/>
                <a:gd name="T39" fmla="*/ 6 h 517"/>
                <a:gd name="T40" fmla="*/ 567 w 1664"/>
                <a:gd name="T41" fmla="*/ 64 h 517"/>
                <a:gd name="T42" fmla="*/ 625 w 1664"/>
                <a:gd name="T43" fmla="*/ 123 h 517"/>
                <a:gd name="T44" fmla="*/ 684 w 1664"/>
                <a:gd name="T45" fmla="*/ 64 h 517"/>
                <a:gd name="T46" fmla="*/ 625 w 1664"/>
                <a:gd name="T47" fmla="*/ 6 h 517"/>
                <a:gd name="T48" fmla="*/ 1039 w 1664"/>
                <a:gd name="T49" fmla="*/ 200 h 517"/>
                <a:gd name="T50" fmla="*/ 980 w 1664"/>
                <a:gd name="T51" fmla="*/ 259 h 517"/>
                <a:gd name="T52" fmla="*/ 1039 w 1664"/>
                <a:gd name="T53" fmla="*/ 317 h 517"/>
                <a:gd name="T54" fmla="*/ 1097 w 1664"/>
                <a:gd name="T55" fmla="*/ 259 h 517"/>
                <a:gd name="T56" fmla="*/ 1039 w 1664"/>
                <a:gd name="T57" fmla="*/ 200 h 517"/>
                <a:gd name="T58" fmla="*/ 804 w 1664"/>
                <a:gd name="T59" fmla="*/ 6 h 517"/>
                <a:gd name="T60" fmla="*/ 745 w 1664"/>
                <a:gd name="T61" fmla="*/ 65 h 517"/>
                <a:gd name="T62" fmla="*/ 745 w 1664"/>
                <a:gd name="T63" fmla="*/ 453 h 517"/>
                <a:gd name="T64" fmla="*/ 804 w 1664"/>
                <a:gd name="T65" fmla="*/ 512 h 517"/>
                <a:gd name="T66" fmla="*/ 863 w 1664"/>
                <a:gd name="T67" fmla="*/ 453 h 517"/>
                <a:gd name="T68" fmla="*/ 863 w 1664"/>
                <a:gd name="T69" fmla="*/ 65 h 517"/>
                <a:gd name="T70" fmla="*/ 804 w 1664"/>
                <a:gd name="T71" fmla="*/ 6 h 517"/>
                <a:gd name="T72" fmla="*/ 1039 w 1664"/>
                <a:gd name="T73" fmla="*/ 6 h 517"/>
                <a:gd name="T74" fmla="*/ 980 w 1664"/>
                <a:gd name="T75" fmla="*/ 64 h 517"/>
                <a:gd name="T76" fmla="*/ 1039 w 1664"/>
                <a:gd name="T77" fmla="*/ 123 h 517"/>
                <a:gd name="T78" fmla="*/ 1097 w 1664"/>
                <a:gd name="T79" fmla="*/ 64 h 517"/>
                <a:gd name="T80" fmla="*/ 1039 w 1664"/>
                <a:gd name="T81" fmla="*/ 6 h 517"/>
                <a:gd name="T82" fmla="*/ 1411 w 1664"/>
                <a:gd name="T83" fmla="*/ 6 h 517"/>
                <a:gd name="T84" fmla="*/ 1232 w 1664"/>
                <a:gd name="T85" fmla="*/ 80 h 517"/>
                <a:gd name="T86" fmla="*/ 1158 w 1664"/>
                <a:gd name="T87" fmla="*/ 259 h 517"/>
                <a:gd name="T88" fmla="*/ 1232 w 1664"/>
                <a:gd name="T89" fmla="*/ 438 h 517"/>
                <a:gd name="T90" fmla="*/ 1411 w 1664"/>
                <a:gd name="T91" fmla="*/ 512 h 517"/>
                <a:gd name="T92" fmla="*/ 1590 w 1664"/>
                <a:gd name="T93" fmla="*/ 438 h 517"/>
                <a:gd name="T94" fmla="*/ 1664 w 1664"/>
                <a:gd name="T95" fmla="*/ 259 h 517"/>
                <a:gd name="T96" fmla="*/ 1411 w 1664"/>
                <a:gd name="T97" fmla="*/ 6 h 517"/>
                <a:gd name="T98" fmla="*/ 1507 w 1664"/>
                <a:gd name="T99" fmla="*/ 355 h 517"/>
                <a:gd name="T100" fmla="*/ 1411 w 1664"/>
                <a:gd name="T101" fmla="*/ 394 h 517"/>
                <a:gd name="T102" fmla="*/ 1315 w 1664"/>
                <a:gd name="T103" fmla="*/ 355 h 517"/>
                <a:gd name="T104" fmla="*/ 1276 w 1664"/>
                <a:gd name="T105" fmla="*/ 259 h 517"/>
                <a:gd name="T106" fmla="*/ 1315 w 1664"/>
                <a:gd name="T107" fmla="*/ 163 h 517"/>
                <a:gd name="T108" fmla="*/ 1411 w 1664"/>
                <a:gd name="T109" fmla="*/ 123 h 517"/>
                <a:gd name="T110" fmla="*/ 1546 w 1664"/>
                <a:gd name="T111" fmla="*/ 259 h 517"/>
                <a:gd name="T112" fmla="*/ 1507 w 1664"/>
                <a:gd name="T113" fmla="*/ 355 h 5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64" h="517">
                  <a:moveTo>
                    <a:pt x="58" y="6"/>
                  </a:moveTo>
                  <a:cubicBezTo>
                    <a:pt x="26" y="6"/>
                    <a:pt x="0" y="32"/>
                    <a:pt x="0" y="65"/>
                  </a:cubicBezTo>
                  <a:quadBezTo>
                    <a:pt x="0" y="453"/>
                    <a:pt x="0" y="453"/>
                  </a:quadBezTo>
                  <a:cubicBezTo>
                    <a:pt x="0" y="485"/>
                    <a:pt x="26" y="512"/>
                    <a:pt x="58" y="512"/>
                  </a:cubicBezTo>
                  <a:cubicBezTo>
                    <a:pt x="91" y="512"/>
                    <a:pt x="117" y="485"/>
                    <a:pt x="117" y="453"/>
                  </a:cubicBezTo>
                  <a:quadBezTo>
                    <a:pt x="117" y="65"/>
                    <a:pt x="117" y="65"/>
                  </a:quadBezTo>
                  <a:cubicBezTo>
                    <a:pt x="117" y="32"/>
                    <a:pt x="91" y="6"/>
                    <a:pt x="58" y="6"/>
                  </a:cubicBezTo>
                  <a:close/>
                  <a:moveTo>
                    <a:pt x="278" y="23"/>
                  </a:moveTo>
                  <a:cubicBezTo>
                    <a:pt x="256" y="0"/>
                    <a:pt x="218" y="0"/>
                    <a:pt x="195" y="23"/>
                  </a:cubicBezTo>
                  <a:cubicBezTo>
                    <a:pt x="173" y="46"/>
                    <a:pt x="172" y="83"/>
                    <a:pt x="195" y="106"/>
                  </a:cubicBezTo>
                  <a:quadBezTo>
                    <a:pt x="583" y="494"/>
                    <a:pt x="583" y="494"/>
                  </a:quadBezTo>
                  <a:cubicBezTo>
                    <a:pt x="606" y="517"/>
                    <a:pt x="643" y="517"/>
                    <a:pt x="666" y="494"/>
                  </a:cubicBezTo>
                  <a:cubicBezTo>
                    <a:pt x="689" y="472"/>
                    <a:pt x="689" y="434"/>
                    <a:pt x="666" y="412"/>
                  </a:cubicBezTo>
                  <a:lnTo>
                    <a:pt x="278" y="23"/>
                  </a:lnTo>
                  <a:close/>
                  <a:moveTo>
                    <a:pt x="237" y="395"/>
                  </a:moveTo>
                  <a:cubicBezTo>
                    <a:pt x="204" y="395"/>
                    <a:pt x="178" y="421"/>
                    <a:pt x="178" y="453"/>
                  </a:cubicBezTo>
                  <a:cubicBezTo>
                    <a:pt x="178" y="485"/>
                    <a:pt x="204" y="512"/>
                    <a:pt x="237" y="512"/>
                  </a:cubicBezTo>
                  <a:cubicBezTo>
                    <a:pt x="269" y="512"/>
                    <a:pt x="295" y="485"/>
                    <a:pt x="295" y="453"/>
                  </a:cubicBezTo>
                  <a:cubicBezTo>
                    <a:pt x="295" y="421"/>
                    <a:pt x="269" y="395"/>
                    <a:pt x="237" y="395"/>
                  </a:cubicBezTo>
                  <a:close/>
                  <a:moveTo>
                    <a:pt x="625" y="6"/>
                  </a:moveTo>
                  <a:cubicBezTo>
                    <a:pt x="593" y="6"/>
                    <a:pt x="567" y="32"/>
                    <a:pt x="567" y="64"/>
                  </a:cubicBezTo>
                  <a:cubicBezTo>
                    <a:pt x="567" y="97"/>
                    <a:pt x="593" y="123"/>
                    <a:pt x="625" y="123"/>
                  </a:cubicBezTo>
                  <a:cubicBezTo>
                    <a:pt x="657" y="123"/>
                    <a:pt x="684" y="97"/>
                    <a:pt x="684" y="64"/>
                  </a:cubicBezTo>
                  <a:cubicBezTo>
                    <a:pt x="684" y="32"/>
                    <a:pt x="657" y="6"/>
                    <a:pt x="625" y="6"/>
                  </a:cubicBezTo>
                  <a:close/>
                  <a:moveTo>
                    <a:pt x="1039" y="200"/>
                  </a:moveTo>
                  <a:cubicBezTo>
                    <a:pt x="1006" y="200"/>
                    <a:pt x="980" y="227"/>
                    <a:pt x="980" y="259"/>
                  </a:cubicBezTo>
                  <a:cubicBezTo>
                    <a:pt x="980" y="291"/>
                    <a:pt x="1006" y="317"/>
                    <a:pt x="1039" y="317"/>
                  </a:cubicBezTo>
                  <a:cubicBezTo>
                    <a:pt x="1071" y="317"/>
                    <a:pt x="1097" y="291"/>
                    <a:pt x="1097" y="259"/>
                  </a:cubicBezTo>
                  <a:cubicBezTo>
                    <a:pt x="1097" y="227"/>
                    <a:pt x="1071" y="200"/>
                    <a:pt x="1039" y="200"/>
                  </a:cubicBezTo>
                  <a:close/>
                  <a:moveTo>
                    <a:pt x="804" y="6"/>
                  </a:moveTo>
                  <a:cubicBezTo>
                    <a:pt x="772" y="6"/>
                    <a:pt x="745" y="32"/>
                    <a:pt x="745" y="65"/>
                  </a:cubicBezTo>
                  <a:quadBezTo>
                    <a:pt x="745" y="453"/>
                    <a:pt x="745" y="453"/>
                  </a:quadBezTo>
                  <a:cubicBezTo>
                    <a:pt x="745" y="485"/>
                    <a:pt x="772" y="512"/>
                    <a:pt x="804" y="512"/>
                  </a:cubicBezTo>
                  <a:cubicBezTo>
                    <a:pt x="837" y="512"/>
                    <a:pt x="863" y="485"/>
                    <a:pt x="863" y="453"/>
                  </a:cubicBezTo>
                  <a:quadBezTo>
                    <a:pt x="863" y="65"/>
                    <a:pt x="863" y="65"/>
                  </a:quadBezTo>
                  <a:cubicBezTo>
                    <a:pt x="863" y="32"/>
                    <a:pt x="837" y="6"/>
                    <a:pt x="804" y="6"/>
                  </a:cubicBezTo>
                  <a:close/>
                  <a:moveTo>
                    <a:pt x="1039" y="6"/>
                  </a:moveTo>
                  <a:cubicBezTo>
                    <a:pt x="1006" y="6"/>
                    <a:pt x="980" y="32"/>
                    <a:pt x="980" y="64"/>
                  </a:cubicBezTo>
                  <a:cubicBezTo>
                    <a:pt x="980" y="97"/>
                    <a:pt x="1006" y="123"/>
                    <a:pt x="1039" y="123"/>
                  </a:cubicBezTo>
                  <a:cubicBezTo>
                    <a:pt x="1071" y="123"/>
                    <a:pt x="1097" y="97"/>
                    <a:pt x="1097" y="64"/>
                  </a:cubicBezTo>
                  <a:cubicBezTo>
                    <a:pt x="1097" y="32"/>
                    <a:pt x="1071" y="6"/>
                    <a:pt x="1039" y="6"/>
                  </a:cubicBezTo>
                  <a:close/>
                  <a:moveTo>
                    <a:pt x="1411" y="6"/>
                  </a:moveTo>
                  <a:cubicBezTo>
                    <a:pt x="1344" y="6"/>
                    <a:pt x="1280" y="32"/>
                    <a:pt x="1232" y="80"/>
                  </a:cubicBezTo>
                  <a:cubicBezTo>
                    <a:pt x="1184" y="128"/>
                    <a:pt x="1158" y="191"/>
                    <a:pt x="1158" y="259"/>
                  </a:cubicBezTo>
                  <a:cubicBezTo>
                    <a:pt x="1158" y="326"/>
                    <a:pt x="1184" y="390"/>
                    <a:pt x="1232" y="438"/>
                  </a:cubicBezTo>
                  <a:cubicBezTo>
                    <a:pt x="1280" y="485"/>
                    <a:pt x="1344" y="512"/>
                    <a:pt x="1411" y="512"/>
                  </a:cubicBezTo>
                  <a:cubicBezTo>
                    <a:pt x="1479" y="512"/>
                    <a:pt x="1542" y="485"/>
                    <a:pt x="1590" y="438"/>
                  </a:cubicBezTo>
                  <a:cubicBezTo>
                    <a:pt x="1638" y="390"/>
                    <a:pt x="1664" y="326"/>
                    <a:pt x="1664" y="259"/>
                  </a:cubicBezTo>
                  <a:cubicBezTo>
                    <a:pt x="1664" y="119"/>
                    <a:pt x="1551" y="6"/>
                    <a:pt x="1411" y="6"/>
                  </a:cubicBezTo>
                  <a:close/>
                  <a:moveTo>
                    <a:pt x="1507" y="355"/>
                  </a:moveTo>
                  <a:cubicBezTo>
                    <a:pt x="1481" y="380"/>
                    <a:pt x="1447" y="394"/>
                    <a:pt x="1411" y="394"/>
                  </a:cubicBezTo>
                  <a:cubicBezTo>
                    <a:pt x="1375" y="394"/>
                    <a:pt x="1341" y="380"/>
                    <a:pt x="1315" y="355"/>
                  </a:cubicBezTo>
                  <a:cubicBezTo>
                    <a:pt x="1290" y="329"/>
                    <a:pt x="1276" y="295"/>
                    <a:pt x="1276" y="259"/>
                  </a:cubicBezTo>
                  <a:cubicBezTo>
                    <a:pt x="1276" y="223"/>
                    <a:pt x="1290" y="189"/>
                    <a:pt x="1315" y="163"/>
                  </a:cubicBezTo>
                  <a:cubicBezTo>
                    <a:pt x="1341" y="138"/>
                    <a:pt x="1375" y="123"/>
                    <a:pt x="1411" y="123"/>
                  </a:cubicBezTo>
                  <a:cubicBezTo>
                    <a:pt x="1486" y="123"/>
                    <a:pt x="1546" y="184"/>
                    <a:pt x="1546" y="259"/>
                  </a:cubicBezTo>
                  <a:cubicBezTo>
                    <a:pt x="1546" y="295"/>
                    <a:pt x="1532" y="329"/>
                    <a:pt x="1507" y="3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4" name="Freeform 6"/>
            <p:cNvSpPr/>
            <p:nvPr/>
          </p:nvSpPr>
          <p:spPr>
            <a:xfrm>
              <a:off x="3862" y="1955"/>
              <a:ext cx="62" cy="448"/>
            </a:xfrm>
            <a:custGeom>
              <a:avLst/>
              <a:gdLst>
                <a:gd name="T0" fmla="*/ 0 w 62"/>
                <a:gd name="T1" fmla="*/ 0 h 448"/>
                <a:gd name="T2" fmla="*/ 31 w 62"/>
                <a:gd name="T3" fmla="*/ 0 h 448"/>
                <a:gd name="T4" fmla="*/ 62 w 62"/>
                <a:gd name="T5" fmla="*/ 0 h 448"/>
                <a:gd name="T6" fmla="*/ 62 w 62"/>
                <a:gd name="T7" fmla="*/ 448 h 448"/>
                <a:gd name="T8" fmla="*/ 31 w 62"/>
                <a:gd name="T9" fmla="*/ 448 h 448"/>
                <a:gd name="T10" fmla="*/ 0 w 62"/>
                <a:gd name="T11" fmla="*/ 448 h 448"/>
                <a:gd name="T12" fmla="*/ 0 w 62"/>
                <a:gd name="T13" fmla="*/ 0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448">
                  <a:moveTo>
                    <a:pt x="0" y="0"/>
                  </a:moveTo>
                  <a:lnTo>
                    <a:pt x="31" y="0"/>
                  </a:lnTo>
                  <a:lnTo>
                    <a:pt x="62" y="0"/>
                  </a:lnTo>
                  <a:lnTo>
                    <a:pt x="62" y="448"/>
                  </a:lnTo>
                  <a:lnTo>
                    <a:pt x="31" y="448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5" name="Freeform 7"/>
            <p:cNvSpPr/>
            <p:nvPr/>
          </p:nvSpPr>
          <p:spPr>
            <a:xfrm>
              <a:off x="4027" y="1955"/>
              <a:ext cx="354" cy="448"/>
            </a:xfrm>
            <a:custGeom>
              <a:avLst/>
              <a:gdLst>
                <a:gd name="T0" fmla="*/ 57 w 354"/>
                <a:gd name="T1" fmla="*/ 448 h 448"/>
                <a:gd name="T2" fmla="*/ 29 w 354"/>
                <a:gd name="T3" fmla="*/ 448 h 448"/>
                <a:gd name="T4" fmla="*/ 0 w 354"/>
                <a:gd name="T5" fmla="*/ 448 h 448"/>
                <a:gd name="T6" fmla="*/ 0 w 354"/>
                <a:gd name="T7" fmla="*/ 0 h 448"/>
                <a:gd name="T8" fmla="*/ 36 w 354"/>
                <a:gd name="T9" fmla="*/ 0 h 448"/>
                <a:gd name="T10" fmla="*/ 71 w 354"/>
                <a:gd name="T11" fmla="*/ 0 h 448"/>
                <a:gd name="T12" fmla="*/ 295 w 354"/>
                <a:gd name="T13" fmla="*/ 363 h 448"/>
                <a:gd name="T14" fmla="*/ 295 w 354"/>
                <a:gd name="T15" fmla="*/ 0 h 448"/>
                <a:gd name="T16" fmla="*/ 323 w 354"/>
                <a:gd name="T17" fmla="*/ 0 h 448"/>
                <a:gd name="T18" fmla="*/ 354 w 354"/>
                <a:gd name="T19" fmla="*/ 0 h 448"/>
                <a:gd name="T20" fmla="*/ 354 w 354"/>
                <a:gd name="T21" fmla="*/ 448 h 448"/>
                <a:gd name="T22" fmla="*/ 321 w 354"/>
                <a:gd name="T23" fmla="*/ 448 h 448"/>
                <a:gd name="T24" fmla="*/ 288 w 354"/>
                <a:gd name="T25" fmla="*/ 448 h 448"/>
                <a:gd name="T26" fmla="*/ 57 w 354"/>
                <a:gd name="T27" fmla="*/ 81 h 448"/>
                <a:gd name="T28" fmla="*/ 57 w 354"/>
                <a:gd name="T29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4" h="448">
                  <a:moveTo>
                    <a:pt x="57" y="448"/>
                  </a:moveTo>
                  <a:lnTo>
                    <a:pt x="29" y="448"/>
                  </a:lnTo>
                  <a:lnTo>
                    <a:pt x="0" y="448"/>
                  </a:lnTo>
                  <a:lnTo>
                    <a:pt x="0" y="0"/>
                  </a:lnTo>
                  <a:lnTo>
                    <a:pt x="36" y="0"/>
                  </a:lnTo>
                  <a:lnTo>
                    <a:pt x="71" y="0"/>
                  </a:lnTo>
                  <a:lnTo>
                    <a:pt x="295" y="363"/>
                  </a:lnTo>
                  <a:lnTo>
                    <a:pt x="295" y="0"/>
                  </a:lnTo>
                  <a:lnTo>
                    <a:pt x="323" y="0"/>
                  </a:lnTo>
                  <a:lnTo>
                    <a:pt x="354" y="0"/>
                  </a:lnTo>
                  <a:lnTo>
                    <a:pt x="354" y="448"/>
                  </a:lnTo>
                  <a:lnTo>
                    <a:pt x="321" y="448"/>
                  </a:lnTo>
                  <a:lnTo>
                    <a:pt x="288" y="448"/>
                  </a:lnTo>
                  <a:lnTo>
                    <a:pt x="57" y="81"/>
                  </a:lnTo>
                  <a:lnTo>
                    <a:pt x="5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6" name="Freeform 8"/>
            <p:cNvSpPr/>
            <p:nvPr/>
          </p:nvSpPr>
          <p:spPr>
            <a:xfrm>
              <a:off x="4482" y="1955"/>
              <a:ext cx="306" cy="448"/>
            </a:xfrm>
            <a:custGeom>
              <a:avLst/>
              <a:gdLst>
                <a:gd name="T0" fmla="*/ 0 w 306"/>
                <a:gd name="T1" fmla="*/ 448 h 448"/>
                <a:gd name="T2" fmla="*/ 0 w 306"/>
                <a:gd name="T3" fmla="*/ 0 h 448"/>
                <a:gd name="T4" fmla="*/ 306 w 306"/>
                <a:gd name="T5" fmla="*/ 0 h 448"/>
                <a:gd name="T6" fmla="*/ 306 w 306"/>
                <a:gd name="T7" fmla="*/ 26 h 448"/>
                <a:gd name="T8" fmla="*/ 306 w 306"/>
                <a:gd name="T9" fmla="*/ 53 h 448"/>
                <a:gd name="T10" fmla="*/ 59 w 306"/>
                <a:gd name="T11" fmla="*/ 53 h 448"/>
                <a:gd name="T12" fmla="*/ 59 w 306"/>
                <a:gd name="T13" fmla="*/ 190 h 448"/>
                <a:gd name="T14" fmla="*/ 276 w 306"/>
                <a:gd name="T15" fmla="*/ 190 h 448"/>
                <a:gd name="T16" fmla="*/ 276 w 306"/>
                <a:gd name="T17" fmla="*/ 216 h 448"/>
                <a:gd name="T18" fmla="*/ 276 w 306"/>
                <a:gd name="T19" fmla="*/ 245 h 448"/>
                <a:gd name="T20" fmla="*/ 59 w 306"/>
                <a:gd name="T21" fmla="*/ 245 h 448"/>
                <a:gd name="T22" fmla="*/ 59 w 306"/>
                <a:gd name="T23" fmla="*/ 448 h 448"/>
                <a:gd name="T24" fmla="*/ 28 w 306"/>
                <a:gd name="T25" fmla="*/ 448 h 448"/>
                <a:gd name="T26" fmla="*/ 0 w 306"/>
                <a:gd name="T27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448">
                  <a:moveTo>
                    <a:pt x="0" y="448"/>
                  </a:moveTo>
                  <a:lnTo>
                    <a:pt x="0" y="0"/>
                  </a:lnTo>
                  <a:lnTo>
                    <a:pt x="306" y="0"/>
                  </a:lnTo>
                  <a:lnTo>
                    <a:pt x="306" y="26"/>
                  </a:lnTo>
                  <a:lnTo>
                    <a:pt x="306" y="53"/>
                  </a:lnTo>
                  <a:lnTo>
                    <a:pt x="59" y="53"/>
                  </a:lnTo>
                  <a:lnTo>
                    <a:pt x="59" y="190"/>
                  </a:lnTo>
                  <a:lnTo>
                    <a:pt x="276" y="190"/>
                  </a:lnTo>
                  <a:lnTo>
                    <a:pt x="276" y="216"/>
                  </a:lnTo>
                  <a:lnTo>
                    <a:pt x="276" y="245"/>
                  </a:lnTo>
                  <a:lnTo>
                    <a:pt x="59" y="245"/>
                  </a:lnTo>
                  <a:lnTo>
                    <a:pt x="59" y="448"/>
                  </a:lnTo>
                  <a:lnTo>
                    <a:pt x="28" y="448"/>
                  </a:lnTo>
                  <a:lnTo>
                    <a:pt x="0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7" name="Freeform 9"/>
            <p:cNvSpPr>
              <a:spLocks noEditPoints="1"/>
            </p:cNvSpPr>
            <p:nvPr/>
          </p:nvSpPr>
          <p:spPr>
            <a:xfrm>
              <a:off x="4831" y="1944"/>
              <a:ext cx="436" cy="471"/>
            </a:xfrm>
            <a:custGeom>
              <a:avLst/>
              <a:gdLst>
                <a:gd name="T0" fmla="*/ 26 w 185"/>
                <a:gd name="T1" fmla="*/ 171 h 199"/>
                <a:gd name="T2" fmla="*/ 0 w 185"/>
                <a:gd name="T3" fmla="*/ 99 h 199"/>
                <a:gd name="T4" fmla="*/ 26 w 185"/>
                <a:gd name="T5" fmla="*/ 27 h 199"/>
                <a:gd name="T6" fmla="*/ 92 w 185"/>
                <a:gd name="T7" fmla="*/ 0 h 199"/>
                <a:gd name="T8" fmla="*/ 159 w 185"/>
                <a:gd name="T9" fmla="*/ 27 h 199"/>
                <a:gd name="T10" fmla="*/ 185 w 185"/>
                <a:gd name="T11" fmla="*/ 99 h 199"/>
                <a:gd name="T12" fmla="*/ 159 w 185"/>
                <a:gd name="T13" fmla="*/ 171 h 199"/>
                <a:gd name="T14" fmla="*/ 92 w 185"/>
                <a:gd name="T15" fmla="*/ 199 h 199"/>
                <a:gd name="T16" fmla="*/ 26 w 185"/>
                <a:gd name="T17" fmla="*/ 171 h 199"/>
                <a:gd name="T18" fmla="*/ 140 w 185"/>
                <a:gd name="T19" fmla="*/ 155 h 199"/>
                <a:gd name="T20" fmla="*/ 158 w 185"/>
                <a:gd name="T21" fmla="*/ 99 h 199"/>
                <a:gd name="T22" fmla="*/ 140 w 185"/>
                <a:gd name="T23" fmla="*/ 43 h 199"/>
                <a:gd name="T24" fmla="*/ 92 w 185"/>
                <a:gd name="T25" fmla="*/ 22 h 199"/>
                <a:gd name="T26" fmla="*/ 45 w 185"/>
                <a:gd name="T27" fmla="*/ 43 h 199"/>
                <a:gd name="T28" fmla="*/ 27 w 185"/>
                <a:gd name="T29" fmla="*/ 99 h 199"/>
                <a:gd name="T30" fmla="*/ 45 w 185"/>
                <a:gd name="T31" fmla="*/ 155 h 199"/>
                <a:gd name="T32" fmla="*/ 92 w 185"/>
                <a:gd name="T33" fmla="*/ 176 h 199"/>
                <a:gd name="T34" fmla="*/ 140 w 185"/>
                <a:gd name="T35" fmla="*/ 155 h 1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5" h="199">
                  <a:moveTo>
                    <a:pt x="26" y="171"/>
                  </a:moveTo>
                  <a:cubicBezTo>
                    <a:pt x="9" y="153"/>
                    <a:pt x="0" y="129"/>
                    <a:pt x="0" y="99"/>
                  </a:cubicBezTo>
                  <a:cubicBezTo>
                    <a:pt x="0" y="70"/>
                    <a:pt x="9" y="45"/>
                    <a:pt x="26" y="27"/>
                  </a:cubicBezTo>
                  <a:cubicBezTo>
                    <a:pt x="43" y="9"/>
                    <a:pt x="65" y="0"/>
                    <a:pt x="92" y="0"/>
                  </a:cubicBezTo>
                  <a:cubicBezTo>
                    <a:pt x="120" y="0"/>
                    <a:pt x="142" y="9"/>
                    <a:pt x="159" y="27"/>
                  </a:cubicBezTo>
                  <a:cubicBezTo>
                    <a:pt x="176" y="45"/>
                    <a:pt x="185" y="70"/>
                    <a:pt x="185" y="99"/>
                  </a:cubicBezTo>
                  <a:cubicBezTo>
                    <a:pt x="185" y="129"/>
                    <a:pt x="176" y="153"/>
                    <a:pt x="159" y="171"/>
                  </a:cubicBezTo>
                  <a:cubicBezTo>
                    <a:pt x="142" y="190"/>
                    <a:pt x="120" y="199"/>
                    <a:pt x="92" y="199"/>
                  </a:cubicBezTo>
                  <a:cubicBezTo>
                    <a:pt x="65" y="199"/>
                    <a:pt x="43" y="190"/>
                    <a:pt x="26" y="171"/>
                  </a:cubicBezTo>
                  <a:close/>
                  <a:moveTo>
                    <a:pt x="140" y="155"/>
                  </a:moveTo>
                  <a:cubicBezTo>
                    <a:pt x="152" y="141"/>
                    <a:pt x="158" y="122"/>
                    <a:pt x="158" y="99"/>
                  </a:cubicBezTo>
                  <a:cubicBezTo>
                    <a:pt x="158" y="76"/>
                    <a:pt x="152" y="58"/>
                    <a:pt x="140" y="43"/>
                  </a:cubicBezTo>
                  <a:cubicBezTo>
                    <a:pt x="128" y="29"/>
                    <a:pt x="112" y="22"/>
                    <a:pt x="92" y="22"/>
                  </a:cubicBezTo>
                  <a:cubicBezTo>
                    <a:pt x="73" y="22"/>
                    <a:pt x="57" y="29"/>
                    <a:pt x="45" y="43"/>
                  </a:cubicBezTo>
                  <a:cubicBezTo>
                    <a:pt x="33" y="58"/>
                    <a:pt x="27" y="76"/>
                    <a:pt x="27" y="99"/>
                  </a:cubicBezTo>
                  <a:cubicBezTo>
                    <a:pt x="27" y="122"/>
                    <a:pt x="33" y="141"/>
                    <a:pt x="45" y="155"/>
                  </a:cubicBezTo>
                  <a:cubicBezTo>
                    <a:pt x="57" y="169"/>
                    <a:pt x="73" y="176"/>
                    <a:pt x="92" y="176"/>
                  </a:cubicBezTo>
                  <a:cubicBezTo>
                    <a:pt x="112" y="176"/>
                    <a:pt x="128" y="169"/>
                    <a:pt x="140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8" name="Freeform 10"/>
            <p:cNvSpPr/>
            <p:nvPr/>
          </p:nvSpPr>
          <p:spPr>
            <a:xfrm>
              <a:off x="5321" y="1944"/>
              <a:ext cx="407" cy="471"/>
            </a:xfrm>
            <a:custGeom>
              <a:avLst/>
              <a:gdLst>
                <a:gd name="T0" fmla="*/ 88 w 173"/>
                <a:gd name="T1" fmla="*/ 199 h 199"/>
                <a:gd name="T2" fmla="*/ 24 w 173"/>
                <a:gd name="T3" fmla="*/ 171 h 199"/>
                <a:gd name="T4" fmla="*/ 0 w 173"/>
                <a:gd name="T5" fmla="*/ 99 h 199"/>
                <a:gd name="T6" fmla="*/ 25 w 173"/>
                <a:gd name="T7" fmla="*/ 27 h 199"/>
                <a:gd name="T8" fmla="*/ 90 w 173"/>
                <a:gd name="T9" fmla="*/ 0 h 199"/>
                <a:gd name="T10" fmla="*/ 143 w 173"/>
                <a:gd name="T11" fmla="*/ 17 h 199"/>
                <a:gd name="T12" fmla="*/ 169 w 173"/>
                <a:gd name="T13" fmla="*/ 62 h 199"/>
                <a:gd name="T14" fmla="*/ 145 w 173"/>
                <a:gd name="T15" fmla="*/ 62 h 199"/>
                <a:gd name="T16" fmla="*/ 126 w 173"/>
                <a:gd name="T17" fmla="*/ 32 h 199"/>
                <a:gd name="T18" fmla="*/ 88 w 173"/>
                <a:gd name="T19" fmla="*/ 22 h 199"/>
                <a:gd name="T20" fmla="*/ 43 w 173"/>
                <a:gd name="T21" fmla="*/ 43 h 199"/>
                <a:gd name="T22" fmla="*/ 26 w 173"/>
                <a:gd name="T23" fmla="*/ 100 h 199"/>
                <a:gd name="T24" fmla="*/ 43 w 173"/>
                <a:gd name="T25" fmla="*/ 157 h 199"/>
                <a:gd name="T26" fmla="*/ 89 w 173"/>
                <a:gd name="T27" fmla="*/ 177 h 199"/>
                <a:gd name="T28" fmla="*/ 137 w 173"/>
                <a:gd name="T29" fmla="*/ 155 h 199"/>
                <a:gd name="T30" fmla="*/ 142 w 173"/>
                <a:gd name="T31" fmla="*/ 148 h 199"/>
                <a:gd name="T32" fmla="*/ 147 w 173"/>
                <a:gd name="T33" fmla="*/ 134 h 199"/>
                <a:gd name="T34" fmla="*/ 149 w 173"/>
                <a:gd name="T35" fmla="*/ 117 h 199"/>
                <a:gd name="T36" fmla="*/ 149 w 173"/>
                <a:gd name="T37" fmla="*/ 115 h 199"/>
                <a:gd name="T38" fmla="*/ 90 w 173"/>
                <a:gd name="T39" fmla="*/ 115 h 199"/>
                <a:gd name="T40" fmla="*/ 90 w 173"/>
                <a:gd name="T41" fmla="*/ 93 h 199"/>
                <a:gd name="T42" fmla="*/ 173 w 173"/>
                <a:gd name="T43" fmla="*/ 93 h 199"/>
                <a:gd name="T44" fmla="*/ 173 w 173"/>
                <a:gd name="T45" fmla="*/ 194 h 199"/>
                <a:gd name="T46" fmla="*/ 157 w 173"/>
                <a:gd name="T47" fmla="*/ 194 h 199"/>
                <a:gd name="T48" fmla="*/ 151 w 173"/>
                <a:gd name="T49" fmla="*/ 170 h 199"/>
                <a:gd name="T50" fmla="*/ 149 w 173"/>
                <a:gd name="T51" fmla="*/ 172 h 199"/>
                <a:gd name="T52" fmla="*/ 88 w 173"/>
                <a:gd name="T53" fmla="*/ 199 h 1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3" h="199">
                  <a:moveTo>
                    <a:pt x="88" y="199"/>
                  </a:moveTo>
                  <a:cubicBezTo>
                    <a:pt x="62" y="199"/>
                    <a:pt x="40" y="190"/>
                    <a:pt x="24" y="171"/>
                  </a:cubicBezTo>
                  <a:cubicBezTo>
                    <a:pt x="8" y="153"/>
                    <a:pt x="0" y="129"/>
                    <a:pt x="0" y="99"/>
                  </a:cubicBezTo>
                  <a:cubicBezTo>
                    <a:pt x="0" y="70"/>
                    <a:pt x="8" y="45"/>
                    <a:pt x="25" y="27"/>
                  </a:cubicBezTo>
                  <a:cubicBezTo>
                    <a:pt x="41" y="9"/>
                    <a:pt x="63" y="0"/>
                    <a:pt x="90" y="0"/>
                  </a:cubicBezTo>
                  <a:cubicBezTo>
                    <a:pt x="110" y="0"/>
                    <a:pt x="128" y="5"/>
                    <a:pt x="143" y="17"/>
                  </a:cubicBezTo>
                  <a:cubicBezTo>
                    <a:pt x="158" y="29"/>
                    <a:pt x="167" y="43"/>
                    <a:pt x="169" y="62"/>
                  </a:cubicBezTo>
                  <a:quadBezTo>
                    <a:pt x="145" y="62"/>
                    <a:pt x="145" y="62"/>
                  </a:quadBezTo>
                  <a:cubicBezTo>
                    <a:pt x="142" y="49"/>
                    <a:pt x="136" y="39"/>
                    <a:pt x="126" y="32"/>
                  </a:cubicBezTo>
                  <a:cubicBezTo>
                    <a:pt x="117" y="25"/>
                    <a:pt x="104" y="22"/>
                    <a:pt x="88" y="22"/>
                  </a:cubicBezTo>
                  <a:cubicBezTo>
                    <a:pt x="70" y="22"/>
                    <a:pt x="55" y="29"/>
                    <a:pt x="43" y="43"/>
                  </a:cubicBezTo>
                  <a:cubicBezTo>
                    <a:pt x="32" y="58"/>
                    <a:pt x="26" y="76"/>
                    <a:pt x="26" y="100"/>
                  </a:cubicBezTo>
                  <a:cubicBezTo>
                    <a:pt x="26" y="124"/>
                    <a:pt x="32" y="143"/>
                    <a:pt x="43" y="157"/>
                  </a:cubicBezTo>
                  <a:cubicBezTo>
                    <a:pt x="54" y="170"/>
                    <a:pt x="69" y="177"/>
                    <a:pt x="89" y="177"/>
                  </a:cubicBezTo>
                  <a:cubicBezTo>
                    <a:pt x="109" y="177"/>
                    <a:pt x="125" y="170"/>
                    <a:pt x="137" y="155"/>
                  </a:cubicBezTo>
                  <a:cubicBezTo>
                    <a:pt x="139" y="153"/>
                    <a:pt x="140" y="151"/>
                    <a:pt x="142" y="148"/>
                  </a:cubicBezTo>
                  <a:cubicBezTo>
                    <a:pt x="144" y="145"/>
                    <a:pt x="146" y="140"/>
                    <a:pt x="147" y="134"/>
                  </a:cubicBezTo>
                  <a:cubicBezTo>
                    <a:pt x="149" y="128"/>
                    <a:pt x="149" y="123"/>
                    <a:pt x="149" y="117"/>
                  </a:cubicBezTo>
                  <a:quadBezTo>
                    <a:pt x="149" y="115"/>
                    <a:pt x="149" y="115"/>
                  </a:quadBezTo>
                  <a:quadBezTo>
                    <a:pt x="90" y="115"/>
                    <a:pt x="90" y="115"/>
                  </a:quadBezTo>
                  <a:quadBezTo>
                    <a:pt x="90" y="93"/>
                    <a:pt x="90" y="93"/>
                  </a:quadBezTo>
                  <a:quadBezTo>
                    <a:pt x="173" y="93"/>
                    <a:pt x="173" y="93"/>
                  </a:quadBezTo>
                  <a:quadBezTo>
                    <a:pt x="173" y="194"/>
                    <a:pt x="173" y="194"/>
                  </a:quadBezTo>
                  <a:quadBezTo>
                    <a:pt x="157" y="194"/>
                    <a:pt x="157" y="194"/>
                  </a:quadBezTo>
                  <a:quadBezTo>
                    <a:pt x="151" y="170"/>
                    <a:pt x="151" y="170"/>
                  </a:quadBezTo>
                  <a:quadBezTo>
                    <a:pt x="149" y="172"/>
                    <a:pt x="149" y="172"/>
                  </a:quadBezTo>
                  <a:cubicBezTo>
                    <a:pt x="134" y="190"/>
                    <a:pt x="113" y="199"/>
                    <a:pt x="88" y="1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>
            <a:xfrm>
              <a:off x="5827" y="1955"/>
              <a:ext cx="373" cy="448"/>
            </a:xfrm>
            <a:custGeom>
              <a:avLst/>
              <a:gdLst>
                <a:gd name="T0" fmla="*/ 0 w 158"/>
                <a:gd name="T1" fmla="*/ 0 h 189"/>
                <a:gd name="T2" fmla="*/ 13 w 158"/>
                <a:gd name="T3" fmla="*/ 0 h 189"/>
                <a:gd name="T4" fmla="*/ 88 w 158"/>
                <a:gd name="T5" fmla="*/ 0 h 189"/>
                <a:gd name="T6" fmla="*/ 134 w 158"/>
                <a:gd name="T7" fmla="*/ 13 h 189"/>
                <a:gd name="T8" fmla="*/ 150 w 158"/>
                <a:gd name="T9" fmla="*/ 51 h 189"/>
                <a:gd name="T10" fmla="*/ 134 w 158"/>
                <a:gd name="T11" fmla="*/ 90 h 189"/>
                <a:gd name="T12" fmla="*/ 125 w 158"/>
                <a:gd name="T13" fmla="*/ 96 h 189"/>
                <a:gd name="T14" fmla="*/ 129 w 158"/>
                <a:gd name="T15" fmla="*/ 98 h 189"/>
                <a:gd name="T16" fmla="*/ 147 w 158"/>
                <a:gd name="T17" fmla="*/ 131 h 189"/>
                <a:gd name="T18" fmla="*/ 148 w 158"/>
                <a:gd name="T19" fmla="*/ 166 h 189"/>
                <a:gd name="T20" fmla="*/ 150 w 158"/>
                <a:gd name="T21" fmla="*/ 178 h 189"/>
                <a:gd name="T22" fmla="*/ 158 w 158"/>
                <a:gd name="T23" fmla="*/ 185 h 189"/>
                <a:gd name="T24" fmla="*/ 158 w 158"/>
                <a:gd name="T25" fmla="*/ 189 h 189"/>
                <a:gd name="T26" fmla="*/ 126 w 158"/>
                <a:gd name="T27" fmla="*/ 189 h 189"/>
                <a:gd name="T28" fmla="*/ 124 w 158"/>
                <a:gd name="T29" fmla="*/ 177 h 189"/>
                <a:gd name="T30" fmla="*/ 123 w 158"/>
                <a:gd name="T31" fmla="*/ 155 h 189"/>
                <a:gd name="T32" fmla="*/ 122 w 158"/>
                <a:gd name="T33" fmla="*/ 140 h 189"/>
                <a:gd name="T34" fmla="*/ 113 w 158"/>
                <a:gd name="T35" fmla="*/ 114 h 189"/>
                <a:gd name="T36" fmla="*/ 87 w 158"/>
                <a:gd name="T37" fmla="*/ 107 h 189"/>
                <a:gd name="T38" fmla="*/ 26 w 158"/>
                <a:gd name="T39" fmla="*/ 107 h 189"/>
                <a:gd name="T40" fmla="*/ 26 w 158"/>
                <a:gd name="T41" fmla="*/ 189 h 189"/>
                <a:gd name="T42" fmla="*/ 13 w 158"/>
                <a:gd name="T43" fmla="*/ 189 h 189"/>
                <a:gd name="T44" fmla="*/ 0 w 158"/>
                <a:gd name="T45" fmla="*/ 189 h 189"/>
                <a:gd name="T46" fmla="*/ 0 w 158"/>
                <a:gd name="T47" fmla="*/ 0 h 189"/>
                <a:gd name="T48" fmla="*/ 26 w 158"/>
                <a:gd name="T49" fmla="*/ 85 h 189"/>
                <a:gd name="T50" fmla="*/ 89 w 158"/>
                <a:gd name="T51" fmla="*/ 85 h 189"/>
                <a:gd name="T52" fmla="*/ 116 w 158"/>
                <a:gd name="T53" fmla="*/ 77 h 189"/>
                <a:gd name="T54" fmla="*/ 124 w 158"/>
                <a:gd name="T55" fmla="*/ 53 h 189"/>
                <a:gd name="T56" fmla="*/ 115 w 158"/>
                <a:gd name="T57" fmla="*/ 29 h 189"/>
                <a:gd name="T58" fmla="*/ 87 w 158"/>
                <a:gd name="T59" fmla="*/ 21 h 189"/>
                <a:gd name="T60" fmla="*/ 26 w 158"/>
                <a:gd name="T61" fmla="*/ 21 h 189"/>
                <a:gd name="T62" fmla="*/ 26 w 158"/>
                <a:gd name="T63" fmla="*/ 85 h 18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8" h="189">
                  <a:moveTo>
                    <a:pt x="0" y="0"/>
                  </a:moveTo>
                  <a:quadBezTo>
                    <a:pt x="13" y="0"/>
                    <a:pt x="13" y="0"/>
                  </a:quadBezTo>
                  <a:quadBezTo>
                    <a:pt x="88" y="0"/>
                    <a:pt x="88" y="0"/>
                  </a:quadBezTo>
                  <a:cubicBezTo>
                    <a:pt x="109" y="0"/>
                    <a:pt x="124" y="4"/>
                    <a:pt x="134" y="13"/>
                  </a:cubicBezTo>
                  <a:cubicBezTo>
                    <a:pt x="145" y="21"/>
                    <a:pt x="150" y="34"/>
                    <a:pt x="150" y="51"/>
                  </a:cubicBezTo>
                  <a:cubicBezTo>
                    <a:pt x="150" y="67"/>
                    <a:pt x="145" y="80"/>
                    <a:pt x="134" y="90"/>
                  </a:cubicBezTo>
                  <a:cubicBezTo>
                    <a:pt x="131" y="92"/>
                    <a:pt x="128" y="94"/>
                    <a:pt x="125" y="96"/>
                  </a:cubicBezTo>
                  <a:quadBezTo>
                    <a:pt x="129" y="98"/>
                    <a:pt x="129" y="98"/>
                  </a:quadBezTo>
                  <a:cubicBezTo>
                    <a:pt x="141" y="104"/>
                    <a:pt x="147" y="116"/>
                    <a:pt x="147" y="131"/>
                  </a:cubicBezTo>
                  <a:quadBezTo>
                    <a:pt x="148" y="166"/>
                    <a:pt x="148" y="166"/>
                  </a:quadBezTo>
                  <a:cubicBezTo>
                    <a:pt x="148" y="172"/>
                    <a:pt x="149" y="176"/>
                    <a:pt x="150" y="178"/>
                  </a:cubicBezTo>
                  <a:cubicBezTo>
                    <a:pt x="151" y="181"/>
                    <a:pt x="154" y="183"/>
                    <a:pt x="158" y="185"/>
                  </a:cubicBezTo>
                  <a:quadBezTo>
                    <a:pt x="158" y="189"/>
                    <a:pt x="158" y="189"/>
                  </a:quadBezTo>
                  <a:quadBezTo>
                    <a:pt x="126" y="189"/>
                    <a:pt x="126" y="189"/>
                  </a:quadBezTo>
                  <a:cubicBezTo>
                    <a:pt x="125" y="187"/>
                    <a:pt x="125" y="183"/>
                    <a:pt x="124" y="177"/>
                  </a:cubicBezTo>
                  <a:cubicBezTo>
                    <a:pt x="123" y="170"/>
                    <a:pt x="123" y="163"/>
                    <a:pt x="123" y="155"/>
                  </a:cubicBezTo>
                  <a:quadBezTo>
                    <a:pt x="122" y="140"/>
                    <a:pt x="122" y="140"/>
                  </a:quadBezTo>
                  <a:cubicBezTo>
                    <a:pt x="122" y="128"/>
                    <a:pt x="119" y="120"/>
                    <a:pt x="113" y="114"/>
                  </a:cubicBezTo>
                  <a:cubicBezTo>
                    <a:pt x="108" y="109"/>
                    <a:pt x="99" y="107"/>
                    <a:pt x="87" y="107"/>
                  </a:cubicBezTo>
                  <a:quadBezTo>
                    <a:pt x="26" y="107"/>
                    <a:pt x="26" y="107"/>
                  </a:quadBezTo>
                  <a:quadBezTo>
                    <a:pt x="26" y="189"/>
                    <a:pt x="26" y="189"/>
                  </a:quadBezTo>
                  <a:quadBezTo>
                    <a:pt x="13" y="189"/>
                    <a:pt x="13" y="189"/>
                  </a:quadBezTo>
                  <a:quadBezTo>
                    <a:pt x="0" y="189"/>
                    <a:pt x="0" y="189"/>
                  </a:quadBezTo>
                  <a:lnTo>
                    <a:pt x="0" y="0"/>
                  </a:lnTo>
                  <a:close/>
                  <a:moveTo>
                    <a:pt x="26" y="85"/>
                  </a:moveTo>
                  <a:quadBezTo>
                    <a:pt x="89" y="85"/>
                    <a:pt x="89" y="85"/>
                  </a:quadBezTo>
                  <a:cubicBezTo>
                    <a:pt x="101" y="85"/>
                    <a:pt x="110" y="82"/>
                    <a:pt x="116" y="77"/>
                  </a:cubicBezTo>
                  <a:cubicBezTo>
                    <a:pt x="121" y="72"/>
                    <a:pt x="124" y="64"/>
                    <a:pt x="124" y="53"/>
                  </a:cubicBezTo>
                  <a:cubicBezTo>
                    <a:pt x="124" y="42"/>
                    <a:pt x="121" y="34"/>
                    <a:pt x="115" y="29"/>
                  </a:cubicBezTo>
                  <a:cubicBezTo>
                    <a:pt x="109" y="24"/>
                    <a:pt x="100" y="21"/>
                    <a:pt x="87" y="21"/>
                  </a:cubicBezTo>
                  <a:quadBezTo>
                    <a:pt x="26" y="21"/>
                    <a:pt x="26" y="21"/>
                  </a:quadBezTo>
                  <a:lnTo>
                    <a:pt x="26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0" name="Freeform 12"/>
            <p:cNvSpPr>
              <a:spLocks noEditPoints="1"/>
            </p:cNvSpPr>
            <p:nvPr/>
          </p:nvSpPr>
          <p:spPr>
            <a:xfrm>
              <a:off x="6230" y="1955"/>
              <a:ext cx="399" cy="448"/>
            </a:xfrm>
            <a:custGeom>
              <a:avLst/>
              <a:gdLst>
                <a:gd name="T0" fmla="*/ 170 w 399"/>
                <a:gd name="T1" fmla="*/ 0 h 448"/>
                <a:gd name="T2" fmla="*/ 203 w 399"/>
                <a:gd name="T3" fmla="*/ 0 h 448"/>
                <a:gd name="T4" fmla="*/ 238 w 399"/>
                <a:gd name="T5" fmla="*/ 0 h 448"/>
                <a:gd name="T6" fmla="*/ 399 w 399"/>
                <a:gd name="T7" fmla="*/ 448 h 448"/>
                <a:gd name="T8" fmla="*/ 366 w 399"/>
                <a:gd name="T9" fmla="*/ 448 h 448"/>
                <a:gd name="T10" fmla="*/ 333 w 399"/>
                <a:gd name="T11" fmla="*/ 448 h 448"/>
                <a:gd name="T12" fmla="*/ 288 w 399"/>
                <a:gd name="T13" fmla="*/ 318 h 448"/>
                <a:gd name="T14" fmla="*/ 111 w 399"/>
                <a:gd name="T15" fmla="*/ 318 h 448"/>
                <a:gd name="T16" fmla="*/ 64 w 399"/>
                <a:gd name="T17" fmla="*/ 448 h 448"/>
                <a:gd name="T18" fmla="*/ 33 w 399"/>
                <a:gd name="T19" fmla="*/ 448 h 448"/>
                <a:gd name="T20" fmla="*/ 0 w 399"/>
                <a:gd name="T21" fmla="*/ 448 h 448"/>
                <a:gd name="T22" fmla="*/ 170 w 399"/>
                <a:gd name="T23" fmla="*/ 0 h 448"/>
                <a:gd name="T24" fmla="*/ 130 w 399"/>
                <a:gd name="T25" fmla="*/ 264 h 448"/>
                <a:gd name="T26" fmla="*/ 269 w 399"/>
                <a:gd name="T27" fmla="*/ 264 h 448"/>
                <a:gd name="T28" fmla="*/ 201 w 399"/>
                <a:gd name="T29" fmla="*/ 64 h 448"/>
                <a:gd name="T30" fmla="*/ 201 w 399"/>
                <a:gd name="T31" fmla="*/ 64 h 448"/>
                <a:gd name="T32" fmla="*/ 130 w 399"/>
                <a:gd name="T33" fmla="*/ 264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9" h="448">
                  <a:moveTo>
                    <a:pt x="170" y="0"/>
                  </a:moveTo>
                  <a:lnTo>
                    <a:pt x="203" y="0"/>
                  </a:lnTo>
                  <a:lnTo>
                    <a:pt x="238" y="0"/>
                  </a:lnTo>
                  <a:lnTo>
                    <a:pt x="399" y="448"/>
                  </a:lnTo>
                  <a:lnTo>
                    <a:pt x="366" y="448"/>
                  </a:lnTo>
                  <a:lnTo>
                    <a:pt x="333" y="448"/>
                  </a:lnTo>
                  <a:lnTo>
                    <a:pt x="288" y="318"/>
                  </a:lnTo>
                  <a:lnTo>
                    <a:pt x="111" y="318"/>
                  </a:lnTo>
                  <a:lnTo>
                    <a:pt x="64" y="448"/>
                  </a:lnTo>
                  <a:lnTo>
                    <a:pt x="33" y="448"/>
                  </a:lnTo>
                  <a:lnTo>
                    <a:pt x="0" y="448"/>
                  </a:lnTo>
                  <a:lnTo>
                    <a:pt x="170" y="0"/>
                  </a:lnTo>
                  <a:close/>
                  <a:moveTo>
                    <a:pt x="130" y="264"/>
                  </a:moveTo>
                  <a:lnTo>
                    <a:pt x="269" y="264"/>
                  </a:lnTo>
                  <a:lnTo>
                    <a:pt x="201" y="64"/>
                  </a:lnTo>
                  <a:lnTo>
                    <a:pt x="201" y="64"/>
                  </a:lnTo>
                  <a:lnTo>
                    <a:pt x="130" y="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1" name="Freeform 13"/>
            <p:cNvSpPr/>
            <p:nvPr/>
          </p:nvSpPr>
          <p:spPr>
            <a:xfrm>
              <a:off x="6683" y="1955"/>
              <a:ext cx="426" cy="448"/>
            </a:xfrm>
            <a:custGeom>
              <a:avLst/>
              <a:gdLst>
                <a:gd name="T0" fmla="*/ 59 w 426"/>
                <a:gd name="T1" fmla="*/ 448 h 448"/>
                <a:gd name="T2" fmla="*/ 28 w 426"/>
                <a:gd name="T3" fmla="*/ 448 h 448"/>
                <a:gd name="T4" fmla="*/ 0 w 426"/>
                <a:gd name="T5" fmla="*/ 448 h 448"/>
                <a:gd name="T6" fmla="*/ 0 w 426"/>
                <a:gd name="T7" fmla="*/ 0 h 448"/>
                <a:gd name="T8" fmla="*/ 42 w 426"/>
                <a:gd name="T9" fmla="*/ 0 h 448"/>
                <a:gd name="T10" fmla="*/ 87 w 426"/>
                <a:gd name="T11" fmla="*/ 0 h 448"/>
                <a:gd name="T12" fmla="*/ 214 w 426"/>
                <a:gd name="T13" fmla="*/ 382 h 448"/>
                <a:gd name="T14" fmla="*/ 214 w 426"/>
                <a:gd name="T15" fmla="*/ 382 h 448"/>
                <a:gd name="T16" fmla="*/ 339 w 426"/>
                <a:gd name="T17" fmla="*/ 0 h 448"/>
                <a:gd name="T18" fmla="*/ 384 w 426"/>
                <a:gd name="T19" fmla="*/ 0 h 448"/>
                <a:gd name="T20" fmla="*/ 426 w 426"/>
                <a:gd name="T21" fmla="*/ 0 h 448"/>
                <a:gd name="T22" fmla="*/ 426 w 426"/>
                <a:gd name="T23" fmla="*/ 448 h 448"/>
                <a:gd name="T24" fmla="*/ 398 w 426"/>
                <a:gd name="T25" fmla="*/ 448 h 448"/>
                <a:gd name="T26" fmla="*/ 367 w 426"/>
                <a:gd name="T27" fmla="*/ 448 h 448"/>
                <a:gd name="T28" fmla="*/ 367 w 426"/>
                <a:gd name="T29" fmla="*/ 69 h 448"/>
                <a:gd name="T30" fmla="*/ 367 w 426"/>
                <a:gd name="T31" fmla="*/ 69 h 448"/>
                <a:gd name="T32" fmla="*/ 242 w 426"/>
                <a:gd name="T33" fmla="*/ 448 h 448"/>
                <a:gd name="T34" fmla="*/ 214 w 426"/>
                <a:gd name="T35" fmla="*/ 448 h 448"/>
                <a:gd name="T36" fmla="*/ 184 w 426"/>
                <a:gd name="T37" fmla="*/ 448 h 448"/>
                <a:gd name="T38" fmla="*/ 59 w 426"/>
                <a:gd name="T39" fmla="*/ 69 h 448"/>
                <a:gd name="T40" fmla="*/ 59 w 426"/>
                <a:gd name="T41" fmla="*/ 69 h 448"/>
                <a:gd name="T42" fmla="*/ 59 w 426"/>
                <a:gd name="T43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6" h="448">
                  <a:moveTo>
                    <a:pt x="59" y="448"/>
                  </a:moveTo>
                  <a:lnTo>
                    <a:pt x="28" y="448"/>
                  </a:lnTo>
                  <a:lnTo>
                    <a:pt x="0" y="448"/>
                  </a:lnTo>
                  <a:lnTo>
                    <a:pt x="0" y="0"/>
                  </a:lnTo>
                  <a:lnTo>
                    <a:pt x="42" y="0"/>
                  </a:lnTo>
                  <a:lnTo>
                    <a:pt x="87" y="0"/>
                  </a:lnTo>
                  <a:lnTo>
                    <a:pt x="214" y="382"/>
                  </a:lnTo>
                  <a:lnTo>
                    <a:pt x="214" y="382"/>
                  </a:lnTo>
                  <a:lnTo>
                    <a:pt x="339" y="0"/>
                  </a:lnTo>
                  <a:lnTo>
                    <a:pt x="384" y="0"/>
                  </a:lnTo>
                  <a:lnTo>
                    <a:pt x="426" y="0"/>
                  </a:lnTo>
                  <a:lnTo>
                    <a:pt x="426" y="448"/>
                  </a:lnTo>
                  <a:lnTo>
                    <a:pt x="398" y="448"/>
                  </a:lnTo>
                  <a:lnTo>
                    <a:pt x="367" y="448"/>
                  </a:lnTo>
                  <a:lnTo>
                    <a:pt x="367" y="69"/>
                  </a:lnTo>
                  <a:lnTo>
                    <a:pt x="367" y="69"/>
                  </a:lnTo>
                  <a:lnTo>
                    <a:pt x="242" y="448"/>
                  </a:lnTo>
                  <a:lnTo>
                    <a:pt x="214" y="448"/>
                  </a:lnTo>
                  <a:lnTo>
                    <a:pt x="184" y="448"/>
                  </a:lnTo>
                  <a:lnTo>
                    <a:pt x="59" y="69"/>
                  </a:lnTo>
                  <a:lnTo>
                    <a:pt x="59" y="69"/>
                  </a:lnTo>
                  <a:lnTo>
                    <a:pt x="59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>
            <a:xfrm>
              <a:off x="3862" y="2496"/>
              <a:ext cx="255" cy="311"/>
            </a:xfrm>
            <a:custGeom>
              <a:avLst/>
              <a:gdLst>
                <a:gd name="T0" fmla="*/ 45 w 108"/>
                <a:gd name="T1" fmla="*/ 131 h 131"/>
                <a:gd name="T2" fmla="*/ 0 w 108"/>
                <a:gd name="T3" fmla="*/ 131 h 131"/>
                <a:gd name="T4" fmla="*/ 0 w 108"/>
                <a:gd name="T5" fmla="*/ 0 h 131"/>
                <a:gd name="T6" fmla="*/ 45 w 108"/>
                <a:gd name="T7" fmla="*/ 0 h 131"/>
                <a:gd name="T8" fmla="*/ 86 w 108"/>
                <a:gd name="T9" fmla="*/ 9 h 131"/>
                <a:gd name="T10" fmla="*/ 103 w 108"/>
                <a:gd name="T11" fmla="*/ 35 h 131"/>
                <a:gd name="T12" fmla="*/ 108 w 108"/>
                <a:gd name="T13" fmla="*/ 65 h 131"/>
                <a:gd name="T14" fmla="*/ 92 w 108"/>
                <a:gd name="T15" fmla="*/ 115 h 131"/>
                <a:gd name="T16" fmla="*/ 45 w 108"/>
                <a:gd name="T17" fmla="*/ 131 h 131"/>
                <a:gd name="T18" fmla="*/ 13 w 108"/>
                <a:gd name="T19" fmla="*/ 10 h 131"/>
                <a:gd name="T20" fmla="*/ 13 w 108"/>
                <a:gd name="T21" fmla="*/ 121 h 131"/>
                <a:gd name="T22" fmla="*/ 42 w 108"/>
                <a:gd name="T23" fmla="*/ 121 h 131"/>
                <a:gd name="T24" fmla="*/ 73 w 108"/>
                <a:gd name="T25" fmla="*/ 115 h 131"/>
                <a:gd name="T26" fmla="*/ 95 w 108"/>
                <a:gd name="T27" fmla="*/ 65 h 131"/>
                <a:gd name="T28" fmla="*/ 73 w 108"/>
                <a:gd name="T29" fmla="*/ 15 h 131"/>
                <a:gd name="T30" fmla="*/ 42 w 108"/>
                <a:gd name="T31" fmla="*/ 10 h 131"/>
                <a:gd name="T32" fmla="*/ 13 w 108"/>
                <a:gd name="T33" fmla="*/ 10 h 1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131">
                  <a:moveTo>
                    <a:pt x="45" y="131"/>
                  </a:moveTo>
                  <a:quadBezTo>
                    <a:pt x="0" y="131"/>
                    <a:pt x="0" y="131"/>
                  </a:quadBezTo>
                  <a:quadBezTo>
                    <a:pt x="0" y="0"/>
                    <a:pt x="0" y="0"/>
                  </a:quadBezTo>
                  <a:quadBezTo>
                    <a:pt x="45" y="0"/>
                    <a:pt x="45" y="0"/>
                  </a:quadBezTo>
                  <a:cubicBezTo>
                    <a:pt x="63" y="0"/>
                    <a:pt x="77" y="3"/>
                    <a:pt x="86" y="9"/>
                  </a:cubicBezTo>
                  <a:cubicBezTo>
                    <a:pt x="94" y="15"/>
                    <a:pt x="99" y="24"/>
                    <a:pt x="103" y="35"/>
                  </a:cubicBezTo>
                  <a:cubicBezTo>
                    <a:pt x="106" y="45"/>
                    <a:pt x="108" y="55"/>
                    <a:pt x="108" y="65"/>
                  </a:cubicBezTo>
                  <a:cubicBezTo>
                    <a:pt x="108" y="87"/>
                    <a:pt x="102" y="104"/>
                    <a:pt x="92" y="115"/>
                  </a:cubicBezTo>
                  <a:cubicBezTo>
                    <a:pt x="82" y="126"/>
                    <a:pt x="66" y="131"/>
                    <a:pt x="45" y="131"/>
                  </a:cubicBezTo>
                  <a:close/>
                  <a:moveTo>
                    <a:pt x="13" y="10"/>
                  </a:moveTo>
                  <a:quadBezTo>
                    <a:pt x="13" y="121"/>
                    <a:pt x="13" y="121"/>
                  </a:quadBezTo>
                  <a:quadBezTo>
                    <a:pt x="42" y="121"/>
                    <a:pt x="42" y="121"/>
                  </a:quadBezTo>
                  <a:cubicBezTo>
                    <a:pt x="55" y="121"/>
                    <a:pt x="66" y="119"/>
                    <a:pt x="73" y="115"/>
                  </a:cubicBezTo>
                  <a:cubicBezTo>
                    <a:pt x="88" y="107"/>
                    <a:pt x="95" y="91"/>
                    <a:pt x="95" y="65"/>
                  </a:cubicBezTo>
                  <a:cubicBezTo>
                    <a:pt x="95" y="40"/>
                    <a:pt x="88" y="23"/>
                    <a:pt x="73" y="15"/>
                  </a:cubicBezTo>
                  <a:cubicBezTo>
                    <a:pt x="66" y="12"/>
                    <a:pt x="56" y="10"/>
                    <a:pt x="42" y="10"/>
                  </a:cubicBezTo>
                  <a:lnTo>
                    <a:pt x="13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3" name="Freeform 15"/>
            <p:cNvSpPr/>
            <p:nvPr/>
          </p:nvSpPr>
          <p:spPr>
            <a:xfrm>
              <a:off x="4173" y="2496"/>
              <a:ext cx="212" cy="311"/>
            </a:xfrm>
            <a:custGeom>
              <a:avLst/>
              <a:gdLst>
                <a:gd name="T0" fmla="*/ 212 w 212"/>
                <a:gd name="T1" fmla="*/ 311 h 311"/>
                <a:gd name="T2" fmla="*/ 0 w 212"/>
                <a:gd name="T3" fmla="*/ 311 h 311"/>
                <a:gd name="T4" fmla="*/ 0 w 212"/>
                <a:gd name="T5" fmla="*/ 0 h 311"/>
                <a:gd name="T6" fmla="*/ 208 w 212"/>
                <a:gd name="T7" fmla="*/ 0 h 311"/>
                <a:gd name="T8" fmla="*/ 208 w 212"/>
                <a:gd name="T9" fmla="*/ 24 h 311"/>
                <a:gd name="T10" fmla="*/ 31 w 212"/>
                <a:gd name="T11" fmla="*/ 24 h 311"/>
                <a:gd name="T12" fmla="*/ 31 w 212"/>
                <a:gd name="T13" fmla="*/ 137 h 311"/>
                <a:gd name="T14" fmla="*/ 191 w 212"/>
                <a:gd name="T15" fmla="*/ 137 h 311"/>
                <a:gd name="T16" fmla="*/ 191 w 212"/>
                <a:gd name="T17" fmla="*/ 161 h 311"/>
                <a:gd name="T18" fmla="*/ 31 w 212"/>
                <a:gd name="T19" fmla="*/ 161 h 311"/>
                <a:gd name="T20" fmla="*/ 31 w 212"/>
                <a:gd name="T21" fmla="*/ 287 h 311"/>
                <a:gd name="T22" fmla="*/ 212 w 212"/>
                <a:gd name="T23" fmla="*/ 287 h 311"/>
                <a:gd name="T24" fmla="*/ 212 w 212"/>
                <a:gd name="T25" fmla="*/ 311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311">
                  <a:moveTo>
                    <a:pt x="212" y="311"/>
                  </a:moveTo>
                  <a:lnTo>
                    <a:pt x="0" y="311"/>
                  </a:lnTo>
                  <a:lnTo>
                    <a:pt x="0" y="0"/>
                  </a:lnTo>
                  <a:lnTo>
                    <a:pt x="208" y="0"/>
                  </a:lnTo>
                  <a:lnTo>
                    <a:pt x="208" y="24"/>
                  </a:lnTo>
                  <a:lnTo>
                    <a:pt x="31" y="24"/>
                  </a:lnTo>
                  <a:lnTo>
                    <a:pt x="31" y="137"/>
                  </a:lnTo>
                  <a:lnTo>
                    <a:pt x="191" y="137"/>
                  </a:lnTo>
                  <a:lnTo>
                    <a:pt x="191" y="161"/>
                  </a:lnTo>
                  <a:lnTo>
                    <a:pt x="31" y="161"/>
                  </a:lnTo>
                  <a:lnTo>
                    <a:pt x="31" y="287"/>
                  </a:lnTo>
                  <a:lnTo>
                    <a:pt x="212" y="287"/>
                  </a:lnTo>
                  <a:lnTo>
                    <a:pt x="212" y="3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4" name="Freeform 16"/>
            <p:cNvSpPr/>
            <p:nvPr/>
          </p:nvSpPr>
          <p:spPr>
            <a:xfrm>
              <a:off x="4423" y="2486"/>
              <a:ext cx="226" cy="330"/>
            </a:xfrm>
            <a:custGeom>
              <a:avLst/>
              <a:gdLst>
                <a:gd name="T0" fmla="*/ 0 w 96"/>
                <a:gd name="T1" fmla="*/ 96 h 139"/>
                <a:gd name="T2" fmla="*/ 12 w 96"/>
                <a:gd name="T3" fmla="*/ 96 h 139"/>
                <a:gd name="T4" fmla="*/ 50 w 96"/>
                <a:gd name="T5" fmla="*/ 128 h 139"/>
                <a:gd name="T6" fmla="*/ 75 w 96"/>
                <a:gd name="T7" fmla="*/ 120 h 139"/>
                <a:gd name="T8" fmla="*/ 83 w 96"/>
                <a:gd name="T9" fmla="*/ 101 h 139"/>
                <a:gd name="T10" fmla="*/ 62 w 96"/>
                <a:gd name="T11" fmla="*/ 77 h 139"/>
                <a:gd name="T12" fmla="*/ 24 w 96"/>
                <a:gd name="T13" fmla="*/ 66 h 139"/>
                <a:gd name="T14" fmla="*/ 3 w 96"/>
                <a:gd name="T15" fmla="*/ 35 h 139"/>
                <a:gd name="T16" fmla="*/ 14 w 96"/>
                <a:gd name="T17" fmla="*/ 11 h 139"/>
                <a:gd name="T18" fmla="*/ 47 w 96"/>
                <a:gd name="T19" fmla="*/ 0 h 139"/>
                <a:gd name="T20" fmla="*/ 80 w 96"/>
                <a:gd name="T21" fmla="*/ 12 h 139"/>
                <a:gd name="T22" fmla="*/ 91 w 96"/>
                <a:gd name="T23" fmla="*/ 39 h 139"/>
                <a:gd name="T24" fmla="*/ 80 w 96"/>
                <a:gd name="T25" fmla="*/ 40 h 139"/>
                <a:gd name="T26" fmla="*/ 70 w 96"/>
                <a:gd name="T27" fmla="*/ 17 h 139"/>
                <a:gd name="T28" fmla="*/ 47 w 96"/>
                <a:gd name="T29" fmla="*/ 11 h 139"/>
                <a:gd name="T30" fmla="*/ 22 w 96"/>
                <a:gd name="T31" fmla="*/ 18 h 139"/>
                <a:gd name="T32" fmla="*/ 15 w 96"/>
                <a:gd name="T33" fmla="*/ 36 h 139"/>
                <a:gd name="T34" fmla="*/ 15 w 96"/>
                <a:gd name="T35" fmla="*/ 40 h 139"/>
                <a:gd name="T36" fmla="*/ 38 w 96"/>
                <a:gd name="T37" fmla="*/ 59 h 139"/>
                <a:gd name="T38" fmla="*/ 76 w 96"/>
                <a:gd name="T39" fmla="*/ 70 h 139"/>
                <a:gd name="T40" fmla="*/ 96 w 96"/>
                <a:gd name="T41" fmla="*/ 100 h 139"/>
                <a:gd name="T42" fmla="*/ 83 w 96"/>
                <a:gd name="T43" fmla="*/ 129 h 139"/>
                <a:gd name="T44" fmla="*/ 47 w 96"/>
                <a:gd name="T45" fmla="*/ 139 h 139"/>
                <a:gd name="T46" fmla="*/ 13 w 96"/>
                <a:gd name="T47" fmla="*/ 128 h 139"/>
                <a:gd name="T48" fmla="*/ 0 w 96"/>
                <a:gd name="T49" fmla="*/ 96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139">
                  <a:moveTo>
                    <a:pt x="0" y="96"/>
                  </a:moveTo>
                  <a:quadBezTo>
                    <a:pt x="12" y="96"/>
                    <a:pt x="12" y="96"/>
                  </a:quadBezTo>
                  <a:cubicBezTo>
                    <a:pt x="13" y="118"/>
                    <a:pt x="26" y="128"/>
                    <a:pt x="50" y="128"/>
                  </a:cubicBezTo>
                  <a:cubicBezTo>
                    <a:pt x="61" y="128"/>
                    <a:pt x="69" y="126"/>
                    <a:pt x="75" y="120"/>
                  </a:cubicBezTo>
                  <a:cubicBezTo>
                    <a:pt x="81" y="115"/>
                    <a:pt x="83" y="109"/>
                    <a:pt x="83" y="101"/>
                  </a:cubicBezTo>
                  <a:cubicBezTo>
                    <a:pt x="83" y="90"/>
                    <a:pt x="76" y="82"/>
                    <a:pt x="62" y="77"/>
                  </a:cubicBezTo>
                  <a:cubicBezTo>
                    <a:pt x="49" y="74"/>
                    <a:pt x="37" y="70"/>
                    <a:pt x="24" y="66"/>
                  </a:cubicBezTo>
                  <a:cubicBezTo>
                    <a:pt x="10" y="60"/>
                    <a:pt x="3" y="50"/>
                    <a:pt x="3" y="35"/>
                  </a:cubicBezTo>
                  <a:cubicBezTo>
                    <a:pt x="3" y="26"/>
                    <a:pt x="6" y="17"/>
                    <a:pt x="14" y="11"/>
                  </a:cubicBezTo>
                  <a:cubicBezTo>
                    <a:pt x="22" y="4"/>
                    <a:pt x="33" y="0"/>
                    <a:pt x="47" y="0"/>
                  </a:cubicBezTo>
                  <a:cubicBezTo>
                    <a:pt x="61" y="0"/>
                    <a:pt x="72" y="4"/>
                    <a:pt x="80" y="12"/>
                  </a:cubicBezTo>
                  <a:cubicBezTo>
                    <a:pt x="88" y="19"/>
                    <a:pt x="92" y="28"/>
                    <a:pt x="91" y="39"/>
                  </a:cubicBezTo>
                  <a:quadBezTo>
                    <a:pt x="80" y="40"/>
                    <a:pt x="80" y="40"/>
                  </a:quadBezTo>
                  <a:cubicBezTo>
                    <a:pt x="80" y="30"/>
                    <a:pt x="76" y="23"/>
                    <a:pt x="70" y="17"/>
                  </a:cubicBezTo>
                  <a:cubicBezTo>
                    <a:pt x="64" y="13"/>
                    <a:pt x="56" y="11"/>
                    <a:pt x="47" y="11"/>
                  </a:cubicBezTo>
                  <a:cubicBezTo>
                    <a:pt x="37" y="11"/>
                    <a:pt x="28" y="13"/>
                    <a:pt x="22" y="18"/>
                  </a:cubicBezTo>
                  <a:cubicBezTo>
                    <a:pt x="17" y="23"/>
                    <a:pt x="15" y="29"/>
                    <a:pt x="15" y="36"/>
                  </a:cubicBezTo>
                  <a:cubicBezTo>
                    <a:pt x="15" y="37"/>
                    <a:pt x="15" y="38"/>
                    <a:pt x="15" y="40"/>
                  </a:cubicBezTo>
                  <a:cubicBezTo>
                    <a:pt x="17" y="49"/>
                    <a:pt x="24" y="55"/>
                    <a:pt x="38" y="59"/>
                  </a:cubicBezTo>
                  <a:cubicBezTo>
                    <a:pt x="51" y="63"/>
                    <a:pt x="63" y="66"/>
                    <a:pt x="76" y="70"/>
                  </a:cubicBezTo>
                  <a:cubicBezTo>
                    <a:pt x="89" y="76"/>
                    <a:pt x="96" y="86"/>
                    <a:pt x="96" y="100"/>
                  </a:cubicBezTo>
                  <a:cubicBezTo>
                    <a:pt x="96" y="113"/>
                    <a:pt x="91" y="122"/>
                    <a:pt x="83" y="129"/>
                  </a:cubicBezTo>
                  <a:cubicBezTo>
                    <a:pt x="74" y="136"/>
                    <a:pt x="63" y="139"/>
                    <a:pt x="47" y="139"/>
                  </a:cubicBezTo>
                  <a:cubicBezTo>
                    <a:pt x="33" y="139"/>
                    <a:pt x="22" y="135"/>
                    <a:pt x="13" y="128"/>
                  </a:cubicBezTo>
                  <a:cubicBezTo>
                    <a:pt x="4" y="121"/>
                    <a:pt x="0" y="110"/>
                    <a:pt x="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5" name="Rectangle 17"/>
            <p:cNvSpPr>
              <a:spLocks noChangeArrowheads="1"/>
            </p:cNvSpPr>
            <p:nvPr/>
          </p:nvSpPr>
          <p:spPr>
            <a:xfrm>
              <a:off x="4713" y="2496"/>
              <a:ext cx="28" cy="3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6" name="Freeform 18"/>
            <p:cNvSpPr/>
            <p:nvPr/>
          </p:nvSpPr>
          <p:spPr>
            <a:xfrm>
              <a:off x="4810" y="2486"/>
              <a:ext cx="278" cy="330"/>
            </a:xfrm>
            <a:custGeom>
              <a:avLst/>
              <a:gdLst>
                <a:gd name="T0" fmla="*/ 106 w 118"/>
                <a:gd name="T1" fmla="*/ 78 h 139"/>
                <a:gd name="T2" fmla="*/ 62 w 118"/>
                <a:gd name="T3" fmla="*/ 78 h 139"/>
                <a:gd name="T4" fmla="*/ 62 w 118"/>
                <a:gd name="T5" fmla="*/ 67 h 139"/>
                <a:gd name="T6" fmla="*/ 118 w 118"/>
                <a:gd name="T7" fmla="*/ 67 h 139"/>
                <a:gd name="T8" fmla="*/ 118 w 118"/>
                <a:gd name="T9" fmla="*/ 135 h 139"/>
                <a:gd name="T10" fmla="*/ 107 w 118"/>
                <a:gd name="T11" fmla="*/ 135 h 139"/>
                <a:gd name="T12" fmla="*/ 107 w 118"/>
                <a:gd name="T13" fmla="*/ 113 h 139"/>
                <a:gd name="T14" fmla="*/ 58 w 118"/>
                <a:gd name="T15" fmla="*/ 139 h 139"/>
                <a:gd name="T16" fmla="*/ 17 w 118"/>
                <a:gd name="T17" fmla="*/ 121 h 139"/>
                <a:gd name="T18" fmla="*/ 0 w 118"/>
                <a:gd name="T19" fmla="*/ 69 h 139"/>
                <a:gd name="T20" fmla="*/ 15 w 118"/>
                <a:gd name="T21" fmla="*/ 20 h 139"/>
                <a:gd name="T22" fmla="*/ 61 w 118"/>
                <a:gd name="T23" fmla="*/ 0 h 139"/>
                <a:gd name="T24" fmla="*/ 97 w 118"/>
                <a:gd name="T25" fmla="*/ 10 h 139"/>
                <a:gd name="T26" fmla="*/ 117 w 118"/>
                <a:gd name="T27" fmla="*/ 42 h 139"/>
                <a:gd name="T28" fmla="*/ 104 w 118"/>
                <a:gd name="T29" fmla="*/ 42 h 139"/>
                <a:gd name="T30" fmla="*/ 89 w 118"/>
                <a:gd name="T31" fmla="*/ 19 h 139"/>
                <a:gd name="T32" fmla="*/ 62 w 118"/>
                <a:gd name="T33" fmla="*/ 11 h 139"/>
                <a:gd name="T34" fmla="*/ 25 w 118"/>
                <a:gd name="T35" fmla="*/ 28 h 139"/>
                <a:gd name="T36" fmla="*/ 13 w 118"/>
                <a:gd name="T37" fmla="*/ 74 h 139"/>
                <a:gd name="T38" fmla="*/ 25 w 118"/>
                <a:gd name="T39" fmla="*/ 112 h 139"/>
                <a:gd name="T40" fmla="*/ 61 w 118"/>
                <a:gd name="T41" fmla="*/ 128 h 139"/>
                <a:gd name="T42" fmla="*/ 83 w 118"/>
                <a:gd name="T43" fmla="*/ 123 h 139"/>
                <a:gd name="T44" fmla="*/ 100 w 118"/>
                <a:gd name="T45" fmla="*/ 105 h 139"/>
                <a:gd name="T46" fmla="*/ 106 w 118"/>
                <a:gd name="T47" fmla="*/ 78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8" h="139">
                  <a:moveTo>
                    <a:pt x="106" y="78"/>
                  </a:moveTo>
                  <a:quadBezTo>
                    <a:pt x="62" y="78"/>
                    <a:pt x="62" y="78"/>
                  </a:quadBezTo>
                  <a:quadBezTo>
                    <a:pt x="62" y="67"/>
                    <a:pt x="62" y="67"/>
                  </a:quadBezTo>
                  <a:quadBezTo>
                    <a:pt x="118" y="67"/>
                    <a:pt x="118" y="67"/>
                  </a:quadBezTo>
                  <a:quadBezTo>
                    <a:pt x="118" y="135"/>
                    <a:pt x="118" y="135"/>
                  </a:quadBezTo>
                  <a:quadBezTo>
                    <a:pt x="107" y="135"/>
                    <a:pt x="107" y="135"/>
                  </a:quadBezTo>
                  <a:quadBezTo>
                    <a:pt x="107" y="113"/>
                    <a:pt x="107" y="113"/>
                  </a:quadBezTo>
                  <a:cubicBezTo>
                    <a:pt x="97" y="130"/>
                    <a:pt x="81" y="139"/>
                    <a:pt x="58" y="139"/>
                  </a:cubicBezTo>
                  <a:cubicBezTo>
                    <a:pt x="41" y="139"/>
                    <a:pt x="27" y="133"/>
                    <a:pt x="17" y="121"/>
                  </a:cubicBezTo>
                  <a:cubicBezTo>
                    <a:pt x="6" y="109"/>
                    <a:pt x="0" y="92"/>
                    <a:pt x="0" y="69"/>
                  </a:cubicBezTo>
                  <a:cubicBezTo>
                    <a:pt x="0" y="48"/>
                    <a:pt x="5" y="32"/>
                    <a:pt x="15" y="20"/>
                  </a:cubicBezTo>
                  <a:cubicBezTo>
                    <a:pt x="26" y="7"/>
                    <a:pt x="41" y="0"/>
                    <a:pt x="61" y="0"/>
                  </a:cubicBezTo>
                  <a:cubicBezTo>
                    <a:pt x="76" y="0"/>
                    <a:pt x="88" y="3"/>
                    <a:pt x="97" y="10"/>
                  </a:cubicBezTo>
                  <a:cubicBezTo>
                    <a:pt x="107" y="18"/>
                    <a:pt x="114" y="28"/>
                    <a:pt x="117" y="42"/>
                  </a:cubicBezTo>
                  <a:quadBezTo>
                    <a:pt x="104" y="42"/>
                    <a:pt x="104" y="42"/>
                  </a:quadBezTo>
                  <a:cubicBezTo>
                    <a:pt x="102" y="32"/>
                    <a:pt x="96" y="24"/>
                    <a:pt x="89" y="19"/>
                  </a:cubicBezTo>
                  <a:cubicBezTo>
                    <a:pt x="81" y="13"/>
                    <a:pt x="72" y="11"/>
                    <a:pt x="62" y="11"/>
                  </a:cubicBezTo>
                  <a:cubicBezTo>
                    <a:pt x="45" y="11"/>
                    <a:pt x="33" y="16"/>
                    <a:pt x="25" y="28"/>
                  </a:cubicBezTo>
                  <a:cubicBezTo>
                    <a:pt x="17" y="39"/>
                    <a:pt x="13" y="54"/>
                    <a:pt x="13" y="74"/>
                  </a:cubicBezTo>
                  <a:cubicBezTo>
                    <a:pt x="13" y="89"/>
                    <a:pt x="17" y="102"/>
                    <a:pt x="25" y="112"/>
                  </a:cubicBezTo>
                  <a:cubicBezTo>
                    <a:pt x="34" y="123"/>
                    <a:pt x="46" y="128"/>
                    <a:pt x="61" y="128"/>
                  </a:cubicBezTo>
                  <a:cubicBezTo>
                    <a:pt x="69" y="128"/>
                    <a:pt x="76" y="127"/>
                    <a:pt x="83" y="123"/>
                  </a:cubicBezTo>
                  <a:cubicBezTo>
                    <a:pt x="90" y="119"/>
                    <a:pt x="96" y="113"/>
                    <a:pt x="100" y="105"/>
                  </a:cubicBezTo>
                  <a:cubicBezTo>
                    <a:pt x="104" y="98"/>
                    <a:pt x="106" y="89"/>
                    <a:pt x="106" y="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7" name="Freeform 19"/>
            <p:cNvSpPr/>
            <p:nvPr/>
          </p:nvSpPr>
          <p:spPr>
            <a:xfrm>
              <a:off x="5156" y="2496"/>
              <a:ext cx="243" cy="311"/>
            </a:xfrm>
            <a:custGeom>
              <a:avLst/>
              <a:gdLst>
                <a:gd name="T0" fmla="*/ 210 w 243"/>
                <a:gd name="T1" fmla="*/ 311 h 311"/>
                <a:gd name="T2" fmla="*/ 31 w 243"/>
                <a:gd name="T3" fmla="*/ 38 h 311"/>
                <a:gd name="T4" fmla="*/ 31 w 243"/>
                <a:gd name="T5" fmla="*/ 311 h 311"/>
                <a:gd name="T6" fmla="*/ 0 w 243"/>
                <a:gd name="T7" fmla="*/ 311 h 311"/>
                <a:gd name="T8" fmla="*/ 0 w 243"/>
                <a:gd name="T9" fmla="*/ 0 h 311"/>
                <a:gd name="T10" fmla="*/ 35 w 243"/>
                <a:gd name="T11" fmla="*/ 0 h 311"/>
                <a:gd name="T12" fmla="*/ 214 w 243"/>
                <a:gd name="T13" fmla="*/ 273 h 311"/>
                <a:gd name="T14" fmla="*/ 214 w 243"/>
                <a:gd name="T15" fmla="*/ 0 h 311"/>
                <a:gd name="T16" fmla="*/ 243 w 243"/>
                <a:gd name="T17" fmla="*/ 0 h 311"/>
                <a:gd name="T18" fmla="*/ 243 w 243"/>
                <a:gd name="T19" fmla="*/ 311 h 311"/>
                <a:gd name="T20" fmla="*/ 210 w 243"/>
                <a:gd name="T21" fmla="*/ 311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11">
                  <a:moveTo>
                    <a:pt x="210" y="311"/>
                  </a:moveTo>
                  <a:lnTo>
                    <a:pt x="31" y="38"/>
                  </a:lnTo>
                  <a:lnTo>
                    <a:pt x="31" y="311"/>
                  </a:lnTo>
                  <a:lnTo>
                    <a:pt x="0" y="311"/>
                  </a:lnTo>
                  <a:lnTo>
                    <a:pt x="0" y="0"/>
                  </a:lnTo>
                  <a:lnTo>
                    <a:pt x="35" y="0"/>
                  </a:lnTo>
                  <a:lnTo>
                    <a:pt x="214" y="273"/>
                  </a:lnTo>
                  <a:lnTo>
                    <a:pt x="214" y="0"/>
                  </a:lnTo>
                  <a:lnTo>
                    <a:pt x="243" y="0"/>
                  </a:lnTo>
                  <a:lnTo>
                    <a:pt x="243" y="311"/>
                  </a:lnTo>
                  <a:lnTo>
                    <a:pt x="210" y="3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8" name="Freeform 20"/>
            <p:cNvSpPr/>
            <p:nvPr/>
          </p:nvSpPr>
          <p:spPr>
            <a:xfrm>
              <a:off x="5573" y="2486"/>
              <a:ext cx="226" cy="330"/>
            </a:xfrm>
            <a:custGeom>
              <a:avLst/>
              <a:gdLst>
                <a:gd name="T0" fmla="*/ 0 w 96"/>
                <a:gd name="T1" fmla="*/ 96 h 139"/>
                <a:gd name="T2" fmla="*/ 12 w 96"/>
                <a:gd name="T3" fmla="*/ 96 h 139"/>
                <a:gd name="T4" fmla="*/ 50 w 96"/>
                <a:gd name="T5" fmla="*/ 128 h 139"/>
                <a:gd name="T6" fmla="*/ 76 w 96"/>
                <a:gd name="T7" fmla="*/ 120 h 139"/>
                <a:gd name="T8" fmla="*/ 84 w 96"/>
                <a:gd name="T9" fmla="*/ 101 h 139"/>
                <a:gd name="T10" fmla="*/ 63 w 96"/>
                <a:gd name="T11" fmla="*/ 77 h 139"/>
                <a:gd name="T12" fmla="*/ 24 w 96"/>
                <a:gd name="T13" fmla="*/ 66 h 139"/>
                <a:gd name="T14" fmla="*/ 3 w 96"/>
                <a:gd name="T15" fmla="*/ 35 h 139"/>
                <a:gd name="T16" fmla="*/ 14 w 96"/>
                <a:gd name="T17" fmla="*/ 11 h 139"/>
                <a:gd name="T18" fmla="*/ 48 w 96"/>
                <a:gd name="T19" fmla="*/ 0 h 139"/>
                <a:gd name="T20" fmla="*/ 81 w 96"/>
                <a:gd name="T21" fmla="*/ 12 h 139"/>
                <a:gd name="T22" fmla="*/ 92 w 96"/>
                <a:gd name="T23" fmla="*/ 39 h 139"/>
                <a:gd name="T24" fmla="*/ 80 w 96"/>
                <a:gd name="T25" fmla="*/ 40 h 139"/>
                <a:gd name="T26" fmla="*/ 70 w 96"/>
                <a:gd name="T27" fmla="*/ 17 h 139"/>
                <a:gd name="T28" fmla="*/ 48 w 96"/>
                <a:gd name="T29" fmla="*/ 11 h 139"/>
                <a:gd name="T30" fmla="*/ 23 w 96"/>
                <a:gd name="T31" fmla="*/ 18 h 139"/>
                <a:gd name="T32" fmla="*/ 15 w 96"/>
                <a:gd name="T33" fmla="*/ 36 h 139"/>
                <a:gd name="T34" fmla="*/ 16 w 96"/>
                <a:gd name="T35" fmla="*/ 40 h 139"/>
                <a:gd name="T36" fmla="*/ 39 w 96"/>
                <a:gd name="T37" fmla="*/ 59 h 139"/>
                <a:gd name="T38" fmla="*/ 76 w 96"/>
                <a:gd name="T39" fmla="*/ 70 h 139"/>
                <a:gd name="T40" fmla="*/ 96 w 96"/>
                <a:gd name="T41" fmla="*/ 100 h 139"/>
                <a:gd name="T42" fmla="*/ 83 w 96"/>
                <a:gd name="T43" fmla="*/ 129 h 139"/>
                <a:gd name="T44" fmla="*/ 48 w 96"/>
                <a:gd name="T45" fmla="*/ 139 h 139"/>
                <a:gd name="T46" fmla="*/ 14 w 96"/>
                <a:gd name="T47" fmla="*/ 128 h 139"/>
                <a:gd name="T48" fmla="*/ 0 w 96"/>
                <a:gd name="T49" fmla="*/ 96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139">
                  <a:moveTo>
                    <a:pt x="0" y="96"/>
                  </a:moveTo>
                  <a:quadBezTo>
                    <a:pt x="12" y="96"/>
                    <a:pt x="12" y="96"/>
                  </a:quadBezTo>
                  <a:cubicBezTo>
                    <a:pt x="14" y="118"/>
                    <a:pt x="27" y="128"/>
                    <a:pt x="50" y="128"/>
                  </a:cubicBezTo>
                  <a:cubicBezTo>
                    <a:pt x="61" y="128"/>
                    <a:pt x="70" y="126"/>
                    <a:pt x="76" y="120"/>
                  </a:cubicBezTo>
                  <a:cubicBezTo>
                    <a:pt x="81" y="115"/>
                    <a:pt x="84" y="109"/>
                    <a:pt x="84" y="101"/>
                  </a:cubicBezTo>
                  <a:cubicBezTo>
                    <a:pt x="84" y="90"/>
                    <a:pt x="77" y="82"/>
                    <a:pt x="63" y="77"/>
                  </a:cubicBezTo>
                  <a:cubicBezTo>
                    <a:pt x="50" y="74"/>
                    <a:pt x="37" y="70"/>
                    <a:pt x="24" y="66"/>
                  </a:cubicBezTo>
                  <a:cubicBezTo>
                    <a:pt x="10" y="60"/>
                    <a:pt x="3" y="50"/>
                    <a:pt x="3" y="35"/>
                  </a:cubicBezTo>
                  <a:cubicBezTo>
                    <a:pt x="3" y="26"/>
                    <a:pt x="7" y="17"/>
                    <a:pt x="14" y="11"/>
                  </a:cubicBezTo>
                  <a:cubicBezTo>
                    <a:pt x="23" y="4"/>
                    <a:pt x="34" y="0"/>
                    <a:pt x="48" y="0"/>
                  </a:cubicBezTo>
                  <a:cubicBezTo>
                    <a:pt x="62" y="0"/>
                    <a:pt x="73" y="4"/>
                    <a:pt x="81" y="12"/>
                  </a:cubicBezTo>
                  <a:cubicBezTo>
                    <a:pt x="88" y="19"/>
                    <a:pt x="92" y="28"/>
                    <a:pt x="92" y="39"/>
                  </a:cubicBezTo>
                  <a:quadBezTo>
                    <a:pt x="80" y="40"/>
                    <a:pt x="80" y="40"/>
                  </a:quadBezTo>
                  <a:cubicBezTo>
                    <a:pt x="80" y="30"/>
                    <a:pt x="77" y="23"/>
                    <a:pt x="70" y="17"/>
                  </a:cubicBezTo>
                  <a:cubicBezTo>
                    <a:pt x="64" y="13"/>
                    <a:pt x="57" y="11"/>
                    <a:pt x="48" y="11"/>
                  </a:cubicBezTo>
                  <a:cubicBezTo>
                    <a:pt x="37" y="11"/>
                    <a:pt x="29" y="13"/>
                    <a:pt x="23" y="18"/>
                  </a:cubicBezTo>
                  <a:cubicBezTo>
                    <a:pt x="18" y="23"/>
                    <a:pt x="15" y="29"/>
                    <a:pt x="15" y="36"/>
                  </a:cubicBezTo>
                  <a:cubicBezTo>
                    <a:pt x="15" y="37"/>
                    <a:pt x="15" y="38"/>
                    <a:pt x="16" y="40"/>
                  </a:cubicBezTo>
                  <a:cubicBezTo>
                    <a:pt x="17" y="49"/>
                    <a:pt x="25" y="55"/>
                    <a:pt x="39" y="59"/>
                  </a:cubicBezTo>
                  <a:cubicBezTo>
                    <a:pt x="51" y="63"/>
                    <a:pt x="64" y="66"/>
                    <a:pt x="76" y="70"/>
                  </a:cubicBezTo>
                  <a:cubicBezTo>
                    <a:pt x="90" y="76"/>
                    <a:pt x="96" y="86"/>
                    <a:pt x="96" y="100"/>
                  </a:cubicBezTo>
                  <a:cubicBezTo>
                    <a:pt x="96" y="113"/>
                    <a:pt x="92" y="122"/>
                    <a:pt x="83" y="129"/>
                  </a:cubicBezTo>
                  <a:cubicBezTo>
                    <a:pt x="75" y="136"/>
                    <a:pt x="63" y="139"/>
                    <a:pt x="48" y="139"/>
                  </a:cubicBezTo>
                  <a:cubicBezTo>
                    <a:pt x="34" y="139"/>
                    <a:pt x="22" y="135"/>
                    <a:pt x="14" y="128"/>
                  </a:cubicBezTo>
                  <a:cubicBezTo>
                    <a:pt x="5" y="121"/>
                    <a:pt x="0" y="110"/>
                    <a:pt x="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9" name="Freeform 21"/>
            <p:cNvSpPr/>
            <p:nvPr/>
          </p:nvSpPr>
          <p:spPr>
            <a:xfrm>
              <a:off x="5825" y="2496"/>
              <a:ext cx="226" cy="311"/>
            </a:xfrm>
            <a:custGeom>
              <a:avLst/>
              <a:gdLst>
                <a:gd name="T0" fmla="*/ 0 w 226"/>
                <a:gd name="T1" fmla="*/ 24 h 311"/>
                <a:gd name="T2" fmla="*/ 0 w 226"/>
                <a:gd name="T3" fmla="*/ 0 h 311"/>
                <a:gd name="T4" fmla="*/ 226 w 226"/>
                <a:gd name="T5" fmla="*/ 0 h 311"/>
                <a:gd name="T6" fmla="*/ 226 w 226"/>
                <a:gd name="T7" fmla="*/ 24 h 311"/>
                <a:gd name="T8" fmla="*/ 127 w 226"/>
                <a:gd name="T9" fmla="*/ 24 h 311"/>
                <a:gd name="T10" fmla="*/ 127 w 226"/>
                <a:gd name="T11" fmla="*/ 311 h 311"/>
                <a:gd name="T12" fmla="*/ 99 w 226"/>
                <a:gd name="T13" fmla="*/ 311 h 311"/>
                <a:gd name="T14" fmla="*/ 99 w 226"/>
                <a:gd name="T15" fmla="*/ 24 h 311"/>
                <a:gd name="T16" fmla="*/ 0 w 226"/>
                <a:gd name="T17" fmla="*/ 24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311">
                  <a:moveTo>
                    <a:pt x="0" y="24"/>
                  </a:moveTo>
                  <a:lnTo>
                    <a:pt x="0" y="0"/>
                  </a:lnTo>
                  <a:lnTo>
                    <a:pt x="226" y="0"/>
                  </a:lnTo>
                  <a:lnTo>
                    <a:pt x="226" y="24"/>
                  </a:lnTo>
                  <a:lnTo>
                    <a:pt x="127" y="24"/>
                  </a:lnTo>
                  <a:lnTo>
                    <a:pt x="127" y="311"/>
                  </a:lnTo>
                  <a:lnTo>
                    <a:pt x="99" y="311"/>
                  </a:lnTo>
                  <a:lnTo>
                    <a:pt x="99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0" name="Freeform 22"/>
            <p:cNvSpPr/>
            <p:nvPr/>
          </p:nvSpPr>
          <p:spPr>
            <a:xfrm>
              <a:off x="6094" y="2496"/>
              <a:ext cx="240" cy="320"/>
            </a:xfrm>
            <a:custGeom>
              <a:avLst/>
              <a:gdLst>
                <a:gd name="T0" fmla="*/ 0 w 102"/>
                <a:gd name="T1" fmla="*/ 82 h 135"/>
                <a:gd name="T2" fmla="*/ 0 w 102"/>
                <a:gd name="T3" fmla="*/ 0 h 135"/>
                <a:gd name="T4" fmla="*/ 12 w 102"/>
                <a:gd name="T5" fmla="*/ 0 h 135"/>
                <a:gd name="T6" fmla="*/ 12 w 102"/>
                <a:gd name="T7" fmla="*/ 78 h 135"/>
                <a:gd name="T8" fmla="*/ 21 w 102"/>
                <a:gd name="T9" fmla="*/ 114 h 135"/>
                <a:gd name="T10" fmla="*/ 51 w 102"/>
                <a:gd name="T11" fmla="*/ 124 h 135"/>
                <a:gd name="T12" fmla="*/ 81 w 102"/>
                <a:gd name="T13" fmla="*/ 113 h 135"/>
                <a:gd name="T14" fmla="*/ 90 w 102"/>
                <a:gd name="T15" fmla="*/ 78 h 135"/>
                <a:gd name="T16" fmla="*/ 90 w 102"/>
                <a:gd name="T17" fmla="*/ 0 h 135"/>
                <a:gd name="T18" fmla="*/ 102 w 102"/>
                <a:gd name="T19" fmla="*/ 0 h 135"/>
                <a:gd name="T20" fmla="*/ 102 w 102"/>
                <a:gd name="T21" fmla="*/ 82 h 135"/>
                <a:gd name="T22" fmla="*/ 51 w 102"/>
                <a:gd name="T23" fmla="*/ 135 h 135"/>
                <a:gd name="T24" fmla="*/ 0 w 102"/>
                <a:gd name="T25" fmla="*/ 82 h 13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5">
                  <a:moveTo>
                    <a:pt x="0" y="82"/>
                  </a:moveTo>
                  <a:quadBezTo>
                    <a:pt x="0" y="0"/>
                    <a:pt x="0" y="0"/>
                  </a:quadBezTo>
                  <a:quadBezTo>
                    <a:pt x="12" y="0"/>
                    <a:pt x="12" y="0"/>
                  </a:quadBezTo>
                  <a:quadBezTo>
                    <a:pt x="12" y="78"/>
                    <a:pt x="12" y="78"/>
                  </a:quadBezTo>
                  <a:cubicBezTo>
                    <a:pt x="12" y="94"/>
                    <a:pt x="15" y="106"/>
                    <a:pt x="21" y="114"/>
                  </a:cubicBezTo>
                  <a:cubicBezTo>
                    <a:pt x="27" y="121"/>
                    <a:pt x="37" y="124"/>
                    <a:pt x="51" y="124"/>
                  </a:cubicBezTo>
                  <a:cubicBezTo>
                    <a:pt x="65" y="124"/>
                    <a:pt x="75" y="121"/>
                    <a:pt x="81" y="113"/>
                  </a:cubicBezTo>
                  <a:cubicBezTo>
                    <a:pt x="87" y="106"/>
                    <a:pt x="90" y="94"/>
                    <a:pt x="90" y="78"/>
                  </a:cubicBezTo>
                  <a:quadBezTo>
                    <a:pt x="90" y="0"/>
                    <a:pt x="90" y="0"/>
                  </a:quadBezTo>
                  <a:quadBezTo>
                    <a:pt x="102" y="0"/>
                    <a:pt x="102" y="0"/>
                  </a:quadBezTo>
                  <a:quadBezTo>
                    <a:pt x="102" y="82"/>
                    <a:pt x="102" y="82"/>
                  </a:quadBezTo>
                  <a:cubicBezTo>
                    <a:pt x="102" y="117"/>
                    <a:pt x="85" y="135"/>
                    <a:pt x="51" y="135"/>
                  </a:cubicBezTo>
                  <a:cubicBezTo>
                    <a:pt x="17" y="135"/>
                    <a:pt x="0" y="117"/>
                    <a:pt x="0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1" name="Freeform 23"/>
            <p:cNvSpPr>
              <a:spLocks noEditPoints="1"/>
            </p:cNvSpPr>
            <p:nvPr/>
          </p:nvSpPr>
          <p:spPr>
            <a:xfrm>
              <a:off x="6405" y="2496"/>
              <a:ext cx="252" cy="311"/>
            </a:xfrm>
            <a:custGeom>
              <a:avLst/>
              <a:gdLst>
                <a:gd name="T0" fmla="*/ 45 w 107"/>
                <a:gd name="T1" fmla="*/ 131 h 131"/>
                <a:gd name="T2" fmla="*/ 0 w 107"/>
                <a:gd name="T3" fmla="*/ 131 h 131"/>
                <a:gd name="T4" fmla="*/ 0 w 107"/>
                <a:gd name="T5" fmla="*/ 0 h 131"/>
                <a:gd name="T6" fmla="*/ 45 w 107"/>
                <a:gd name="T7" fmla="*/ 0 h 131"/>
                <a:gd name="T8" fmla="*/ 85 w 107"/>
                <a:gd name="T9" fmla="*/ 9 h 131"/>
                <a:gd name="T10" fmla="*/ 103 w 107"/>
                <a:gd name="T11" fmla="*/ 35 h 131"/>
                <a:gd name="T12" fmla="*/ 107 w 107"/>
                <a:gd name="T13" fmla="*/ 65 h 131"/>
                <a:gd name="T14" fmla="*/ 91 w 107"/>
                <a:gd name="T15" fmla="*/ 115 h 131"/>
                <a:gd name="T16" fmla="*/ 45 w 107"/>
                <a:gd name="T17" fmla="*/ 131 h 131"/>
                <a:gd name="T18" fmla="*/ 12 w 107"/>
                <a:gd name="T19" fmla="*/ 10 h 131"/>
                <a:gd name="T20" fmla="*/ 12 w 107"/>
                <a:gd name="T21" fmla="*/ 121 h 131"/>
                <a:gd name="T22" fmla="*/ 42 w 107"/>
                <a:gd name="T23" fmla="*/ 121 h 131"/>
                <a:gd name="T24" fmla="*/ 73 w 107"/>
                <a:gd name="T25" fmla="*/ 115 h 131"/>
                <a:gd name="T26" fmla="*/ 95 w 107"/>
                <a:gd name="T27" fmla="*/ 65 h 131"/>
                <a:gd name="T28" fmla="*/ 72 w 107"/>
                <a:gd name="T29" fmla="*/ 15 h 131"/>
                <a:gd name="T30" fmla="*/ 42 w 107"/>
                <a:gd name="T31" fmla="*/ 10 h 131"/>
                <a:gd name="T32" fmla="*/ 12 w 107"/>
                <a:gd name="T33" fmla="*/ 10 h 1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31">
                  <a:moveTo>
                    <a:pt x="45" y="131"/>
                  </a:moveTo>
                  <a:quadBezTo>
                    <a:pt x="0" y="131"/>
                    <a:pt x="0" y="131"/>
                  </a:quadBezTo>
                  <a:quadBezTo>
                    <a:pt x="0" y="0"/>
                    <a:pt x="0" y="0"/>
                  </a:quadBezTo>
                  <a:quadBezTo>
                    <a:pt x="45" y="0"/>
                    <a:pt x="45" y="0"/>
                  </a:quadBezTo>
                  <a:cubicBezTo>
                    <a:pt x="63" y="0"/>
                    <a:pt x="76" y="3"/>
                    <a:pt x="85" y="9"/>
                  </a:cubicBezTo>
                  <a:cubicBezTo>
                    <a:pt x="93" y="15"/>
                    <a:pt x="99" y="24"/>
                    <a:pt x="103" y="35"/>
                  </a:cubicBezTo>
                  <a:cubicBezTo>
                    <a:pt x="106" y="45"/>
                    <a:pt x="107" y="55"/>
                    <a:pt x="107" y="65"/>
                  </a:cubicBezTo>
                  <a:cubicBezTo>
                    <a:pt x="107" y="87"/>
                    <a:pt x="102" y="104"/>
                    <a:pt x="91" y="115"/>
                  </a:cubicBezTo>
                  <a:cubicBezTo>
                    <a:pt x="82" y="126"/>
                    <a:pt x="66" y="131"/>
                    <a:pt x="45" y="131"/>
                  </a:cubicBezTo>
                  <a:close/>
                  <a:moveTo>
                    <a:pt x="12" y="10"/>
                  </a:moveTo>
                  <a:quadBezTo>
                    <a:pt x="12" y="121"/>
                    <a:pt x="12" y="121"/>
                  </a:quadBezTo>
                  <a:quadBezTo>
                    <a:pt x="42" y="121"/>
                    <a:pt x="42" y="121"/>
                  </a:quadBezTo>
                  <a:cubicBezTo>
                    <a:pt x="55" y="121"/>
                    <a:pt x="65" y="119"/>
                    <a:pt x="73" y="115"/>
                  </a:cubicBezTo>
                  <a:cubicBezTo>
                    <a:pt x="88" y="107"/>
                    <a:pt x="95" y="91"/>
                    <a:pt x="95" y="65"/>
                  </a:cubicBezTo>
                  <a:cubicBezTo>
                    <a:pt x="95" y="40"/>
                    <a:pt x="87" y="23"/>
                    <a:pt x="72" y="15"/>
                  </a:cubicBezTo>
                  <a:cubicBezTo>
                    <a:pt x="66" y="12"/>
                    <a:pt x="56" y="10"/>
                    <a:pt x="42" y="10"/>
                  </a:cubicBez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2" name="Rectangle 24"/>
            <p:cNvSpPr>
              <a:spLocks noChangeArrowheads="1"/>
            </p:cNvSpPr>
            <p:nvPr/>
          </p:nvSpPr>
          <p:spPr>
            <a:xfrm>
              <a:off x="6725" y="2496"/>
              <a:ext cx="31" cy="3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3" name="Freeform 25"/>
            <p:cNvSpPr>
              <a:spLocks noEditPoints="1"/>
            </p:cNvSpPr>
            <p:nvPr/>
          </p:nvSpPr>
          <p:spPr>
            <a:xfrm>
              <a:off x="6824" y="2486"/>
              <a:ext cx="290" cy="330"/>
            </a:xfrm>
            <a:custGeom>
              <a:avLst/>
              <a:gdLst>
                <a:gd name="T0" fmla="*/ 0 w 123"/>
                <a:gd name="T1" fmla="*/ 70 h 139"/>
                <a:gd name="T2" fmla="*/ 15 w 123"/>
                <a:gd name="T3" fmla="*/ 20 h 139"/>
                <a:gd name="T4" fmla="*/ 61 w 123"/>
                <a:gd name="T5" fmla="*/ 0 h 139"/>
                <a:gd name="T6" fmla="*/ 107 w 123"/>
                <a:gd name="T7" fmla="*/ 20 h 139"/>
                <a:gd name="T8" fmla="*/ 123 w 123"/>
                <a:gd name="T9" fmla="*/ 70 h 139"/>
                <a:gd name="T10" fmla="*/ 107 w 123"/>
                <a:gd name="T11" fmla="*/ 119 h 139"/>
                <a:gd name="T12" fmla="*/ 61 w 123"/>
                <a:gd name="T13" fmla="*/ 139 h 139"/>
                <a:gd name="T14" fmla="*/ 15 w 123"/>
                <a:gd name="T15" fmla="*/ 119 h 139"/>
                <a:gd name="T16" fmla="*/ 0 w 123"/>
                <a:gd name="T17" fmla="*/ 70 h 139"/>
                <a:gd name="T18" fmla="*/ 61 w 123"/>
                <a:gd name="T19" fmla="*/ 128 h 139"/>
                <a:gd name="T20" fmla="*/ 99 w 123"/>
                <a:gd name="T21" fmla="*/ 111 h 139"/>
                <a:gd name="T22" fmla="*/ 110 w 123"/>
                <a:gd name="T23" fmla="*/ 70 h 139"/>
                <a:gd name="T24" fmla="*/ 97 w 123"/>
                <a:gd name="T25" fmla="*/ 26 h 139"/>
                <a:gd name="T26" fmla="*/ 61 w 123"/>
                <a:gd name="T27" fmla="*/ 11 h 139"/>
                <a:gd name="T28" fmla="*/ 24 w 123"/>
                <a:gd name="T29" fmla="*/ 29 h 139"/>
                <a:gd name="T30" fmla="*/ 12 w 123"/>
                <a:gd name="T31" fmla="*/ 70 h 139"/>
                <a:gd name="T32" fmla="*/ 24 w 123"/>
                <a:gd name="T33" fmla="*/ 111 h 139"/>
                <a:gd name="T34" fmla="*/ 61 w 123"/>
                <a:gd name="T35" fmla="*/ 128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139">
                  <a:moveTo>
                    <a:pt x="0" y="70"/>
                  </a:moveTo>
                  <a:cubicBezTo>
                    <a:pt x="0" y="50"/>
                    <a:pt x="5" y="33"/>
                    <a:pt x="15" y="20"/>
                  </a:cubicBezTo>
                  <a:cubicBezTo>
                    <a:pt x="27" y="7"/>
                    <a:pt x="42" y="0"/>
                    <a:pt x="61" y="0"/>
                  </a:cubicBezTo>
                  <a:cubicBezTo>
                    <a:pt x="80" y="0"/>
                    <a:pt x="96" y="7"/>
                    <a:pt x="107" y="20"/>
                  </a:cubicBezTo>
                  <a:cubicBezTo>
                    <a:pt x="118" y="33"/>
                    <a:pt x="123" y="49"/>
                    <a:pt x="123" y="70"/>
                  </a:cubicBezTo>
                  <a:cubicBezTo>
                    <a:pt x="123" y="90"/>
                    <a:pt x="118" y="106"/>
                    <a:pt x="107" y="119"/>
                  </a:cubicBezTo>
                  <a:cubicBezTo>
                    <a:pt x="96" y="132"/>
                    <a:pt x="81" y="139"/>
                    <a:pt x="61" y="139"/>
                  </a:cubicBezTo>
                  <a:cubicBezTo>
                    <a:pt x="42" y="139"/>
                    <a:pt x="26" y="132"/>
                    <a:pt x="15" y="119"/>
                  </a:cubicBezTo>
                  <a:cubicBezTo>
                    <a:pt x="5" y="106"/>
                    <a:pt x="0" y="90"/>
                    <a:pt x="0" y="70"/>
                  </a:cubicBezTo>
                  <a:close/>
                  <a:moveTo>
                    <a:pt x="61" y="128"/>
                  </a:moveTo>
                  <a:cubicBezTo>
                    <a:pt x="78" y="128"/>
                    <a:pt x="90" y="122"/>
                    <a:pt x="99" y="111"/>
                  </a:cubicBezTo>
                  <a:cubicBezTo>
                    <a:pt x="107" y="100"/>
                    <a:pt x="110" y="86"/>
                    <a:pt x="110" y="70"/>
                  </a:cubicBezTo>
                  <a:cubicBezTo>
                    <a:pt x="110" y="51"/>
                    <a:pt x="106" y="37"/>
                    <a:pt x="97" y="26"/>
                  </a:cubicBezTo>
                  <a:cubicBezTo>
                    <a:pt x="88" y="16"/>
                    <a:pt x="76" y="11"/>
                    <a:pt x="61" y="11"/>
                  </a:cubicBezTo>
                  <a:cubicBezTo>
                    <a:pt x="45" y="11"/>
                    <a:pt x="33" y="17"/>
                    <a:pt x="24" y="29"/>
                  </a:cubicBezTo>
                  <a:cubicBezTo>
                    <a:pt x="16" y="39"/>
                    <a:pt x="12" y="53"/>
                    <a:pt x="12" y="70"/>
                  </a:cubicBezTo>
                  <a:cubicBezTo>
                    <a:pt x="12" y="87"/>
                    <a:pt x="16" y="100"/>
                    <a:pt x="24" y="111"/>
                  </a:cubicBezTo>
                  <a:cubicBezTo>
                    <a:pt x="33" y="123"/>
                    <a:pt x="45" y="128"/>
                    <a:pt x="61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21705" y="279552"/>
            <a:ext cx="303185" cy="535531"/>
          </a:xfrm>
          <a:prstGeom prst="rect">
            <a:avLst/>
          </a:prstGeom>
          <a:noFill/>
          <a:effectLst>
            <a:glow rad="152400">
              <a:schemeClr val="accent4">
                <a:satMod val="175000"/>
                <a:alpha val="20000"/>
              </a:schemeClr>
            </a:glo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endParaRPr xmlns:mc="http://schemas.openxmlformats.org/markup-compatibility/2006" xmlns:hp="http://schemas.haansoft.com/office/presentation/8.0" lang="ko-KR" altLang="en-US" sz="3200" b="1" spc="-150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gradFill>
                <a:gsLst>
                  <a:gs pos="0">
                    <a:schemeClr val="bg1"/>
                  </a:gs>
                  <a:gs pos="60000">
                    <a:schemeClr val="bg1"/>
                  </a:gs>
                  <a:gs pos="60000">
                    <a:schemeClr val="bg1">
                      <a:lumMod val="9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0" y="959236"/>
            <a:ext cx="8949447" cy="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  <a:effectLst>
            <a:glow rad="88900">
              <a:schemeClr val="accent3">
                <a:satMod val="175000"/>
                <a:alpha val="3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 rot="0">
            <a:off x="1123859" y="2871652"/>
            <a:ext cx="3042708" cy="4536319"/>
            <a:chOff x="429131" y="1878329"/>
            <a:chExt cx="3042708" cy="4536319"/>
          </a:xfrm>
        </p:grpSpPr>
        <p:sp>
          <p:nvSpPr>
            <p:cNvPr id="90" name="직사각형 89"/>
            <p:cNvSpPr/>
            <p:nvPr/>
          </p:nvSpPr>
          <p:spPr>
            <a:xfrm>
              <a:off x="429131" y="6387134"/>
              <a:ext cx="3042708" cy="27515"/>
            </a:xfrm>
            <a:prstGeom prst="rect">
              <a:avLst/>
            </a:prstGeom>
            <a:solidFill>
              <a:srgbClr val="c30eae"/>
            </a:solidFill>
            <a:ln w="12700">
              <a:solidFill>
                <a:srgbClr val="c30eae"/>
              </a:solidFill>
            </a:ln>
            <a:effectLst>
              <a:glow rad="88900">
                <a:srgbClr val="c30eae">
                  <a:alpha val="3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71917" y="1878329"/>
              <a:ext cx="1715720" cy="702140"/>
            </a:xfrm>
            <a:prstGeom prst="rect">
              <a:avLst/>
            </a:prstGeom>
            <a:noFill/>
          </p:spPr>
          <p:txBody>
            <a:bodyPr wrap="none" anchor="b" anchorCtr="0">
              <a:spAutoFit/>
            </a:bodyPr>
            <a:lstStyle/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  <a:t>소제목 내용을</a:t>
              </a:r>
              <a:br>
                <a:rPr lang="en-US" altLang="ko-KR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</a:br>
              <a:r>
                <a:rPr lang="ko-KR" altLang="en-US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  <a:t>입력해주세요</a:t>
              </a:r>
              <a:endParaRPr lang="ko-KR" altLang="en-US" sz="2000" b="1" spc="-6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/>
                <a:ea typeface="나눔고딕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 rot="0">
            <a:off x="6545982" y="2842376"/>
            <a:ext cx="3042708" cy="4536320"/>
            <a:chOff x="3824552" y="1878329"/>
            <a:chExt cx="3042708" cy="4536320"/>
          </a:xfrm>
        </p:grpSpPr>
        <p:sp>
          <p:nvSpPr>
            <p:cNvPr id="91" name="직사각형 90"/>
            <p:cNvSpPr/>
            <p:nvPr/>
          </p:nvSpPr>
          <p:spPr>
            <a:xfrm>
              <a:off x="3824552" y="6387134"/>
              <a:ext cx="3042708" cy="27515"/>
            </a:xfrm>
            <a:prstGeom prst="rect">
              <a:avLst/>
            </a:prstGeom>
            <a:solidFill>
              <a:srgbClr val="12c91d"/>
            </a:solidFill>
            <a:ln w="12700">
              <a:solidFill>
                <a:srgbClr val="12c91d"/>
              </a:solidFill>
            </a:ln>
            <a:effectLst>
              <a:glow rad="88900">
                <a:srgbClr val="12c91d">
                  <a:alpha val="3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81766" y="1878329"/>
              <a:ext cx="1710447" cy="702140"/>
            </a:xfrm>
            <a:prstGeom prst="rect">
              <a:avLst/>
            </a:prstGeom>
            <a:noFill/>
          </p:spPr>
          <p:txBody>
            <a:bodyPr wrap="square" anchor="b" anchorCtr="0">
              <a:spAutoFit/>
            </a:bodyPr>
            <a:lstStyle/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  <a:t>소제목 내용을</a:t>
              </a:r>
              <a:br>
                <a:rPr lang="en-US" altLang="ko-KR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</a:br>
              <a:r>
                <a:rPr lang="ko-KR" altLang="en-US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  <a:t>입력해세요</a:t>
              </a:r>
              <a:endParaRPr lang="ko-KR" altLang="en-US" sz="2000" b="1" spc="-6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/>
                <a:ea typeface="나눔고딕"/>
              </a:endParaRPr>
            </a:p>
          </p:txBody>
        </p:sp>
      </p:grpSp>
      <p:pic>
        <p:nvPicPr>
          <p:cNvPr id="98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478565" y="544059"/>
            <a:ext cx="3780472" cy="6300787"/>
          </a:xfrm>
          <a:prstGeom prst="rect">
            <a:avLst/>
          </a:prstGeom>
        </p:spPr>
      </p:pic>
      <p:pic>
        <p:nvPicPr>
          <p:cNvPr id="100" name="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729817" y="700541"/>
            <a:ext cx="3780472" cy="6300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/>
          <a:srcRect t="50000"/>
          <a:stretch>
            <a:fillRect/>
          </a:stretch>
        </p:blipFill>
        <p:spPr>
          <a:xfrm>
            <a:off x="-1" y="0"/>
            <a:ext cx="10691813" cy="7559676"/>
          </a:xfrm>
          <a:prstGeom prst="rect">
            <a:avLst/>
          </a:prstGeom>
        </p:spPr>
      </p:pic>
      <p:grpSp>
        <p:nvGrpSpPr>
          <p:cNvPr id="52" name="Group 4"/>
          <p:cNvGrpSpPr>
            <a:grpSpLocks noChangeAspect="1"/>
          </p:cNvGrpSpPr>
          <p:nvPr/>
        </p:nvGrpSpPr>
        <p:grpSpPr>
          <a:xfrm rot="0">
            <a:off x="9439478" y="192219"/>
            <a:ext cx="1061086" cy="173427"/>
            <a:chOff x="-381" y="1766"/>
            <a:chExt cx="7495" cy="1225"/>
          </a:xfrm>
          <a:solidFill>
            <a:schemeClr val="bg1"/>
          </a:solidFill>
        </p:grpSpPr>
        <p:sp>
          <p:nvSpPr>
            <p:cNvPr id="53" name="Freeform 5"/>
            <p:cNvSpPr>
              <a:spLocks noEditPoints="1"/>
            </p:cNvSpPr>
            <p:nvPr/>
          </p:nvSpPr>
          <p:spPr>
            <a:xfrm>
              <a:off x="-381" y="1766"/>
              <a:ext cx="3921" cy="1225"/>
            </a:xfrm>
            <a:custGeom>
              <a:avLst/>
              <a:gdLst>
                <a:gd name="T0" fmla="*/ 58 w 1664"/>
                <a:gd name="T1" fmla="*/ 6 h 517"/>
                <a:gd name="T2" fmla="*/ 0 w 1664"/>
                <a:gd name="T3" fmla="*/ 65 h 517"/>
                <a:gd name="T4" fmla="*/ 0 w 1664"/>
                <a:gd name="T5" fmla="*/ 453 h 517"/>
                <a:gd name="T6" fmla="*/ 58 w 1664"/>
                <a:gd name="T7" fmla="*/ 512 h 517"/>
                <a:gd name="T8" fmla="*/ 117 w 1664"/>
                <a:gd name="T9" fmla="*/ 453 h 517"/>
                <a:gd name="T10" fmla="*/ 117 w 1664"/>
                <a:gd name="T11" fmla="*/ 65 h 517"/>
                <a:gd name="T12" fmla="*/ 58 w 1664"/>
                <a:gd name="T13" fmla="*/ 6 h 517"/>
                <a:gd name="T14" fmla="*/ 278 w 1664"/>
                <a:gd name="T15" fmla="*/ 23 h 517"/>
                <a:gd name="T16" fmla="*/ 195 w 1664"/>
                <a:gd name="T17" fmla="*/ 23 h 517"/>
                <a:gd name="T18" fmla="*/ 195 w 1664"/>
                <a:gd name="T19" fmla="*/ 106 h 517"/>
                <a:gd name="T20" fmla="*/ 583 w 1664"/>
                <a:gd name="T21" fmla="*/ 494 h 517"/>
                <a:gd name="T22" fmla="*/ 666 w 1664"/>
                <a:gd name="T23" fmla="*/ 494 h 517"/>
                <a:gd name="T24" fmla="*/ 666 w 1664"/>
                <a:gd name="T25" fmla="*/ 412 h 517"/>
                <a:gd name="T26" fmla="*/ 278 w 1664"/>
                <a:gd name="T27" fmla="*/ 23 h 517"/>
                <a:gd name="T28" fmla="*/ 237 w 1664"/>
                <a:gd name="T29" fmla="*/ 395 h 517"/>
                <a:gd name="T30" fmla="*/ 178 w 1664"/>
                <a:gd name="T31" fmla="*/ 453 h 517"/>
                <a:gd name="T32" fmla="*/ 237 w 1664"/>
                <a:gd name="T33" fmla="*/ 512 h 517"/>
                <a:gd name="T34" fmla="*/ 295 w 1664"/>
                <a:gd name="T35" fmla="*/ 453 h 517"/>
                <a:gd name="T36" fmla="*/ 237 w 1664"/>
                <a:gd name="T37" fmla="*/ 395 h 517"/>
                <a:gd name="T38" fmla="*/ 625 w 1664"/>
                <a:gd name="T39" fmla="*/ 6 h 517"/>
                <a:gd name="T40" fmla="*/ 567 w 1664"/>
                <a:gd name="T41" fmla="*/ 64 h 517"/>
                <a:gd name="T42" fmla="*/ 625 w 1664"/>
                <a:gd name="T43" fmla="*/ 123 h 517"/>
                <a:gd name="T44" fmla="*/ 684 w 1664"/>
                <a:gd name="T45" fmla="*/ 64 h 517"/>
                <a:gd name="T46" fmla="*/ 625 w 1664"/>
                <a:gd name="T47" fmla="*/ 6 h 517"/>
                <a:gd name="T48" fmla="*/ 1039 w 1664"/>
                <a:gd name="T49" fmla="*/ 200 h 517"/>
                <a:gd name="T50" fmla="*/ 980 w 1664"/>
                <a:gd name="T51" fmla="*/ 259 h 517"/>
                <a:gd name="T52" fmla="*/ 1039 w 1664"/>
                <a:gd name="T53" fmla="*/ 317 h 517"/>
                <a:gd name="T54" fmla="*/ 1097 w 1664"/>
                <a:gd name="T55" fmla="*/ 259 h 517"/>
                <a:gd name="T56" fmla="*/ 1039 w 1664"/>
                <a:gd name="T57" fmla="*/ 200 h 517"/>
                <a:gd name="T58" fmla="*/ 804 w 1664"/>
                <a:gd name="T59" fmla="*/ 6 h 517"/>
                <a:gd name="T60" fmla="*/ 745 w 1664"/>
                <a:gd name="T61" fmla="*/ 65 h 517"/>
                <a:gd name="T62" fmla="*/ 745 w 1664"/>
                <a:gd name="T63" fmla="*/ 453 h 517"/>
                <a:gd name="T64" fmla="*/ 804 w 1664"/>
                <a:gd name="T65" fmla="*/ 512 h 517"/>
                <a:gd name="T66" fmla="*/ 863 w 1664"/>
                <a:gd name="T67" fmla="*/ 453 h 517"/>
                <a:gd name="T68" fmla="*/ 863 w 1664"/>
                <a:gd name="T69" fmla="*/ 65 h 517"/>
                <a:gd name="T70" fmla="*/ 804 w 1664"/>
                <a:gd name="T71" fmla="*/ 6 h 517"/>
                <a:gd name="T72" fmla="*/ 1039 w 1664"/>
                <a:gd name="T73" fmla="*/ 6 h 517"/>
                <a:gd name="T74" fmla="*/ 980 w 1664"/>
                <a:gd name="T75" fmla="*/ 64 h 517"/>
                <a:gd name="T76" fmla="*/ 1039 w 1664"/>
                <a:gd name="T77" fmla="*/ 123 h 517"/>
                <a:gd name="T78" fmla="*/ 1097 w 1664"/>
                <a:gd name="T79" fmla="*/ 64 h 517"/>
                <a:gd name="T80" fmla="*/ 1039 w 1664"/>
                <a:gd name="T81" fmla="*/ 6 h 517"/>
                <a:gd name="T82" fmla="*/ 1411 w 1664"/>
                <a:gd name="T83" fmla="*/ 6 h 517"/>
                <a:gd name="T84" fmla="*/ 1232 w 1664"/>
                <a:gd name="T85" fmla="*/ 80 h 517"/>
                <a:gd name="T86" fmla="*/ 1158 w 1664"/>
                <a:gd name="T87" fmla="*/ 259 h 517"/>
                <a:gd name="T88" fmla="*/ 1232 w 1664"/>
                <a:gd name="T89" fmla="*/ 438 h 517"/>
                <a:gd name="T90" fmla="*/ 1411 w 1664"/>
                <a:gd name="T91" fmla="*/ 512 h 517"/>
                <a:gd name="T92" fmla="*/ 1590 w 1664"/>
                <a:gd name="T93" fmla="*/ 438 h 517"/>
                <a:gd name="T94" fmla="*/ 1664 w 1664"/>
                <a:gd name="T95" fmla="*/ 259 h 517"/>
                <a:gd name="T96" fmla="*/ 1411 w 1664"/>
                <a:gd name="T97" fmla="*/ 6 h 517"/>
                <a:gd name="T98" fmla="*/ 1507 w 1664"/>
                <a:gd name="T99" fmla="*/ 355 h 517"/>
                <a:gd name="T100" fmla="*/ 1411 w 1664"/>
                <a:gd name="T101" fmla="*/ 394 h 517"/>
                <a:gd name="T102" fmla="*/ 1315 w 1664"/>
                <a:gd name="T103" fmla="*/ 355 h 517"/>
                <a:gd name="T104" fmla="*/ 1276 w 1664"/>
                <a:gd name="T105" fmla="*/ 259 h 517"/>
                <a:gd name="T106" fmla="*/ 1315 w 1664"/>
                <a:gd name="T107" fmla="*/ 163 h 517"/>
                <a:gd name="T108" fmla="*/ 1411 w 1664"/>
                <a:gd name="T109" fmla="*/ 123 h 517"/>
                <a:gd name="T110" fmla="*/ 1546 w 1664"/>
                <a:gd name="T111" fmla="*/ 259 h 517"/>
                <a:gd name="T112" fmla="*/ 1507 w 1664"/>
                <a:gd name="T113" fmla="*/ 355 h 5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64" h="517">
                  <a:moveTo>
                    <a:pt x="58" y="6"/>
                  </a:moveTo>
                  <a:cubicBezTo>
                    <a:pt x="26" y="6"/>
                    <a:pt x="0" y="32"/>
                    <a:pt x="0" y="65"/>
                  </a:cubicBezTo>
                  <a:quadBezTo>
                    <a:pt x="0" y="453"/>
                    <a:pt x="0" y="453"/>
                  </a:quadBezTo>
                  <a:cubicBezTo>
                    <a:pt x="0" y="485"/>
                    <a:pt x="26" y="512"/>
                    <a:pt x="58" y="512"/>
                  </a:cubicBezTo>
                  <a:cubicBezTo>
                    <a:pt x="91" y="512"/>
                    <a:pt x="117" y="485"/>
                    <a:pt x="117" y="453"/>
                  </a:cubicBezTo>
                  <a:quadBezTo>
                    <a:pt x="117" y="65"/>
                    <a:pt x="117" y="65"/>
                  </a:quadBezTo>
                  <a:cubicBezTo>
                    <a:pt x="117" y="32"/>
                    <a:pt x="91" y="6"/>
                    <a:pt x="58" y="6"/>
                  </a:cubicBezTo>
                  <a:close/>
                  <a:moveTo>
                    <a:pt x="278" y="23"/>
                  </a:moveTo>
                  <a:cubicBezTo>
                    <a:pt x="256" y="0"/>
                    <a:pt x="218" y="0"/>
                    <a:pt x="195" y="23"/>
                  </a:cubicBezTo>
                  <a:cubicBezTo>
                    <a:pt x="173" y="46"/>
                    <a:pt x="172" y="83"/>
                    <a:pt x="195" y="106"/>
                  </a:cubicBezTo>
                  <a:quadBezTo>
                    <a:pt x="583" y="494"/>
                    <a:pt x="583" y="494"/>
                  </a:quadBezTo>
                  <a:cubicBezTo>
                    <a:pt x="606" y="517"/>
                    <a:pt x="643" y="517"/>
                    <a:pt x="666" y="494"/>
                  </a:cubicBezTo>
                  <a:cubicBezTo>
                    <a:pt x="689" y="472"/>
                    <a:pt x="689" y="434"/>
                    <a:pt x="666" y="412"/>
                  </a:cubicBezTo>
                  <a:lnTo>
                    <a:pt x="278" y="23"/>
                  </a:lnTo>
                  <a:close/>
                  <a:moveTo>
                    <a:pt x="237" y="395"/>
                  </a:moveTo>
                  <a:cubicBezTo>
                    <a:pt x="204" y="395"/>
                    <a:pt x="178" y="421"/>
                    <a:pt x="178" y="453"/>
                  </a:cubicBezTo>
                  <a:cubicBezTo>
                    <a:pt x="178" y="485"/>
                    <a:pt x="204" y="512"/>
                    <a:pt x="237" y="512"/>
                  </a:cubicBezTo>
                  <a:cubicBezTo>
                    <a:pt x="269" y="512"/>
                    <a:pt x="295" y="485"/>
                    <a:pt x="295" y="453"/>
                  </a:cubicBezTo>
                  <a:cubicBezTo>
                    <a:pt x="295" y="421"/>
                    <a:pt x="269" y="395"/>
                    <a:pt x="237" y="395"/>
                  </a:cubicBezTo>
                  <a:close/>
                  <a:moveTo>
                    <a:pt x="625" y="6"/>
                  </a:moveTo>
                  <a:cubicBezTo>
                    <a:pt x="593" y="6"/>
                    <a:pt x="567" y="32"/>
                    <a:pt x="567" y="64"/>
                  </a:cubicBezTo>
                  <a:cubicBezTo>
                    <a:pt x="567" y="97"/>
                    <a:pt x="593" y="123"/>
                    <a:pt x="625" y="123"/>
                  </a:cubicBezTo>
                  <a:cubicBezTo>
                    <a:pt x="657" y="123"/>
                    <a:pt x="684" y="97"/>
                    <a:pt x="684" y="64"/>
                  </a:cubicBezTo>
                  <a:cubicBezTo>
                    <a:pt x="684" y="32"/>
                    <a:pt x="657" y="6"/>
                    <a:pt x="625" y="6"/>
                  </a:cubicBezTo>
                  <a:close/>
                  <a:moveTo>
                    <a:pt x="1039" y="200"/>
                  </a:moveTo>
                  <a:cubicBezTo>
                    <a:pt x="1006" y="200"/>
                    <a:pt x="980" y="227"/>
                    <a:pt x="980" y="259"/>
                  </a:cubicBezTo>
                  <a:cubicBezTo>
                    <a:pt x="980" y="291"/>
                    <a:pt x="1006" y="317"/>
                    <a:pt x="1039" y="317"/>
                  </a:cubicBezTo>
                  <a:cubicBezTo>
                    <a:pt x="1071" y="317"/>
                    <a:pt x="1097" y="291"/>
                    <a:pt x="1097" y="259"/>
                  </a:cubicBezTo>
                  <a:cubicBezTo>
                    <a:pt x="1097" y="227"/>
                    <a:pt x="1071" y="200"/>
                    <a:pt x="1039" y="200"/>
                  </a:cubicBezTo>
                  <a:close/>
                  <a:moveTo>
                    <a:pt x="804" y="6"/>
                  </a:moveTo>
                  <a:cubicBezTo>
                    <a:pt x="772" y="6"/>
                    <a:pt x="745" y="32"/>
                    <a:pt x="745" y="65"/>
                  </a:cubicBezTo>
                  <a:quadBezTo>
                    <a:pt x="745" y="453"/>
                    <a:pt x="745" y="453"/>
                  </a:quadBezTo>
                  <a:cubicBezTo>
                    <a:pt x="745" y="485"/>
                    <a:pt x="772" y="512"/>
                    <a:pt x="804" y="512"/>
                  </a:cubicBezTo>
                  <a:cubicBezTo>
                    <a:pt x="837" y="512"/>
                    <a:pt x="863" y="485"/>
                    <a:pt x="863" y="453"/>
                  </a:cubicBezTo>
                  <a:quadBezTo>
                    <a:pt x="863" y="65"/>
                    <a:pt x="863" y="65"/>
                  </a:quadBezTo>
                  <a:cubicBezTo>
                    <a:pt x="863" y="32"/>
                    <a:pt x="837" y="6"/>
                    <a:pt x="804" y="6"/>
                  </a:cubicBezTo>
                  <a:close/>
                  <a:moveTo>
                    <a:pt x="1039" y="6"/>
                  </a:moveTo>
                  <a:cubicBezTo>
                    <a:pt x="1006" y="6"/>
                    <a:pt x="980" y="32"/>
                    <a:pt x="980" y="64"/>
                  </a:cubicBezTo>
                  <a:cubicBezTo>
                    <a:pt x="980" y="97"/>
                    <a:pt x="1006" y="123"/>
                    <a:pt x="1039" y="123"/>
                  </a:cubicBezTo>
                  <a:cubicBezTo>
                    <a:pt x="1071" y="123"/>
                    <a:pt x="1097" y="97"/>
                    <a:pt x="1097" y="64"/>
                  </a:cubicBezTo>
                  <a:cubicBezTo>
                    <a:pt x="1097" y="32"/>
                    <a:pt x="1071" y="6"/>
                    <a:pt x="1039" y="6"/>
                  </a:cubicBezTo>
                  <a:close/>
                  <a:moveTo>
                    <a:pt x="1411" y="6"/>
                  </a:moveTo>
                  <a:cubicBezTo>
                    <a:pt x="1344" y="6"/>
                    <a:pt x="1280" y="32"/>
                    <a:pt x="1232" y="80"/>
                  </a:cubicBezTo>
                  <a:cubicBezTo>
                    <a:pt x="1184" y="128"/>
                    <a:pt x="1158" y="191"/>
                    <a:pt x="1158" y="259"/>
                  </a:cubicBezTo>
                  <a:cubicBezTo>
                    <a:pt x="1158" y="326"/>
                    <a:pt x="1184" y="390"/>
                    <a:pt x="1232" y="438"/>
                  </a:cubicBezTo>
                  <a:cubicBezTo>
                    <a:pt x="1280" y="485"/>
                    <a:pt x="1344" y="512"/>
                    <a:pt x="1411" y="512"/>
                  </a:cubicBezTo>
                  <a:cubicBezTo>
                    <a:pt x="1479" y="512"/>
                    <a:pt x="1542" y="485"/>
                    <a:pt x="1590" y="438"/>
                  </a:cubicBezTo>
                  <a:cubicBezTo>
                    <a:pt x="1638" y="390"/>
                    <a:pt x="1664" y="326"/>
                    <a:pt x="1664" y="259"/>
                  </a:cubicBezTo>
                  <a:cubicBezTo>
                    <a:pt x="1664" y="119"/>
                    <a:pt x="1551" y="6"/>
                    <a:pt x="1411" y="6"/>
                  </a:cubicBezTo>
                  <a:close/>
                  <a:moveTo>
                    <a:pt x="1507" y="355"/>
                  </a:moveTo>
                  <a:cubicBezTo>
                    <a:pt x="1481" y="380"/>
                    <a:pt x="1447" y="394"/>
                    <a:pt x="1411" y="394"/>
                  </a:cubicBezTo>
                  <a:cubicBezTo>
                    <a:pt x="1375" y="394"/>
                    <a:pt x="1341" y="380"/>
                    <a:pt x="1315" y="355"/>
                  </a:cubicBezTo>
                  <a:cubicBezTo>
                    <a:pt x="1290" y="329"/>
                    <a:pt x="1276" y="295"/>
                    <a:pt x="1276" y="259"/>
                  </a:cubicBezTo>
                  <a:cubicBezTo>
                    <a:pt x="1276" y="223"/>
                    <a:pt x="1290" y="189"/>
                    <a:pt x="1315" y="163"/>
                  </a:cubicBezTo>
                  <a:cubicBezTo>
                    <a:pt x="1341" y="138"/>
                    <a:pt x="1375" y="123"/>
                    <a:pt x="1411" y="123"/>
                  </a:cubicBezTo>
                  <a:cubicBezTo>
                    <a:pt x="1486" y="123"/>
                    <a:pt x="1546" y="184"/>
                    <a:pt x="1546" y="259"/>
                  </a:cubicBezTo>
                  <a:cubicBezTo>
                    <a:pt x="1546" y="295"/>
                    <a:pt x="1532" y="329"/>
                    <a:pt x="1507" y="3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4" name="Freeform 6"/>
            <p:cNvSpPr/>
            <p:nvPr/>
          </p:nvSpPr>
          <p:spPr>
            <a:xfrm>
              <a:off x="3862" y="1955"/>
              <a:ext cx="62" cy="448"/>
            </a:xfrm>
            <a:custGeom>
              <a:avLst/>
              <a:gdLst>
                <a:gd name="T0" fmla="*/ 0 w 62"/>
                <a:gd name="T1" fmla="*/ 0 h 448"/>
                <a:gd name="T2" fmla="*/ 31 w 62"/>
                <a:gd name="T3" fmla="*/ 0 h 448"/>
                <a:gd name="T4" fmla="*/ 62 w 62"/>
                <a:gd name="T5" fmla="*/ 0 h 448"/>
                <a:gd name="T6" fmla="*/ 62 w 62"/>
                <a:gd name="T7" fmla="*/ 448 h 448"/>
                <a:gd name="T8" fmla="*/ 31 w 62"/>
                <a:gd name="T9" fmla="*/ 448 h 448"/>
                <a:gd name="T10" fmla="*/ 0 w 62"/>
                <a:gd name="T11" fmla="*/ 448 h 448"/>
                <a:gd name="T12" fmla="*/ 0 w 62"/>
                <a:gd name="T13" fmla="*/ 0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448">
                  <a:moveTo>
                    <a:pt x="0" y="0"/>
                  </a:moveTo>
                  <a:lnTo>
                    <a:pt x="31" y="0"/>
                  </a:lnTo>
                  <a:lnTo>
                    <a:pt x="62" y="0"/>
                  </a:lnTo>
                  <a:lnTo>
                    <a:pt x="62" y="448"/>
                  </a:lnTo>
                  <a:lnTo>
                    <a:pt x="31" y="448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5" name="Freeform 7"/>
            <p:cNvSpPr/>
            <p:nvPr/>
          </p:nvSpPr>
          <p:spPr>
            <a:xfrm>
              <a:off x="4027" y="1955"/>
              <a:ext cx="354" cy="448"/>
            </a:xfrm>
            <a:custGeom>
              <a:avLst/>
              <a:gdLst>
                <a:gd name="T0" fmla="*/ 57 w 354"/>
                <a:gd name="T1" fmla="*/ 448 h 448"/>
                <a:gd name="T2" fmla="*/ 29 w 354"/>
                <a:gd name="T3" fmla="*/ 448 h 448"/>
                <a:gd name="T4" fmla="*/ 0 w 354"/>
                <a:gd name="T5" fmla="*/ 448 h 448"/>
                <a:gd name="T6" fmla="*/ 0 w 354"/>
                <a:gd name="T7" fmla="*/ 0 h 448"/>
                <a:gd name="T8" fmla="*/ 36 w 354"/>
                <a:gd name="T9" fmla="*/ 0 h 448"/>
                <a:gd name="T10" fmla="*/ 71 w 354"/>
                <a:gd name="T11" fmla="*/ 0 h 448"/>
                <a:gd name="T12" fmla="*/ 295 w 354"/>
                <a:gd name="T13" fmla="*/ 363 h 448"/>
                <a:gd name="T14" fmla="*/ 295 w 354"/>
                <a:gd name="T15" fmla="*/ 0 h 448"/>
                <a:gd name="T16" fmla="*/ 323 w 354"/>
                <a:gd name="T17" fmla="*/ 0 h 448"/>
                <a:gd name="T18" fmla="*/ 354 w 354"/>
                <a:gd name="T19" fmla="*/ 0 h 448"/>
                <a:gd name="T20" fmla="*/ 354 w 354"/>
                <a:gd name="T21" fmla="*/ 448 h 448"/>
                <a:gd name="T22" fmla="*/ 321 w 354"/>
                <a:gd name="T23" fmla="*/ 448 h 448"/>
                <a:gd name="T24" fmla="*/ 288 w 354"/>
                <a:gd name="T25" fmla="*/ 448 h 448"/>
                <a:gd name="T26" fmla="*/ 57 w 354"/>
                <a:gd name="T27" fmla="*/ 81 h 448"/>
                <a:gd name="T28" fmla="*/ 57 w 354"/>
                <a:gd name="T29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4" h="448">
                  <a:moveTo>
                    <a:pt x="57" y="448"/>
                  </a:moveTo>
                  <a:lnTo>
                    <a:pt x="29" y="448"/>
                  </a:lnTo>
                  <a:lnTo>
                    <a:pt x="0" y="448"/>
                  </a:lnTo>
                  <a:lnTo>
                    <a:pt x="0" y="0"/>
                  </a:lnTo>
                  <a:lnTo>
                    <a:pt x="36" y="0"/>
                  </a:lnTo>
                  <a:lnTo>
                    <a:pt x="71" y="0"/>
                  </a:lnTo>
                  <a:lnTo>
                    <a:pt x="295" y="363"/>
                  </a:lnTo>
                  <a:lnTo>
                    <a:pt x="295" y="0"/>
                  </a:lnTo>
                  <a:lnTo>
                    <a:pt x="323" y="0"/>
                  </a:lnTo>
                  <a:lnTo>
                    <a:pt x="354" y="0"/>
                  </a:lnTo>
                  <a:lnTo>
                    <a:pt x="354" y="448"/>
                  </a:lnTo>
                  <a:lnTo>
                    <a:pt x="321" y="448"/>
                  </a:lnTo>
                  <a:lnTo>
                    <a:pt x="288" y="448"/>
                  </a:lnTo>
                  <a:lnTo>
                    <a:pt x="57" y="81"/>
                  </a:lnTo>
                  <a:lnTo>
                    <a:pt x="5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6" name="Freeform 8"/>
            <p:cNvSpPr/>
            <p:nvPr/>
          </p:nvSpPr>
          <p:spPr>
            <a:xfrm>
              <a:off x="4482" y="1955"/>
              <a:ext cx="306" cy="448"/>
            </a:xfrm>
            <a:custGeom>
              <a:avLst/>
              <a:gdLst>
                <a:gd name="T0" fmla="*/ 0 w 306"/>
                <a:gd name="T1" fmla="*/ 448 h 448"/>
                <a:gd name="T2" fmla="*/ 0 w 306"/>
                <a:gd name="T3" fmla="*/ 0 h 448"/>
                <a:gd name="T4" fmla="*/ 306 w 306"/>
                <a:gd name="T5" fmla="*/ 0 h 448"/>
                <a:gd name="T6" fmla="*/ 306 w 306"/>
                <a:gd name="T7" fmla="*/ 26 h 448"/>
                <a:gd name="T8" fmla="*/ 306 w 306"/>
                <a:gd name="T9" fmla="*/ 53 h 448"/>
                <a:gd name="T10" fmla="*/ 59 w 306"/>
                <a:gd name="T11" fmla="*/ 53 h 448"/>
                <a:gd name="T12" fmla="*/ 59 w 306"/>
                <a:gd name="T13" fmla="*/ 190 h 448"/>
                <a:gd name="T14" fmla="*/ 276 w 306"/>
                <a:gd name="T15" fmla="*/ 190 h 448"/>
                <a:gd name="T16" fmla="*/ 276 w 306"/>
                <a:gd name="T17" fmla="*/ 216 h 448"/>
                <a:gd name="T18" fmla="*/ 276 w 306"/>
                <a:gd name="T19" fmla="*/ 245 h 448"/>
                <a:gd name="T20" fmla="*/ 59 w 306"/>
                <a:gd name="T21" fmla="*/ 245 h 448"/>
                <a:gd name="T22" fmla="*/ 59 w 306"/>
                <a:gd name="T23" fmla="*/ 448 h 448"/>
                <a:gd name="T24" fmla="*/ 28 w 306"/>
                <a:gd name="T25" fmla="*/ 448 h 448"/>
                <a:gd name="T26" fmla="*/ 0 w 306"/>
                <a:gd name="T27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448">
                  <a:moveTo>
                    <a:pt x="0" y="448"/>
                  </a:moveTo>
                  <a:lnTo>
                    <a:pt x="0" y="0"/>
                  </a:lnTo>
                  <a:lnTo>
                    <a:pt x="306" y="0"/>
                  </a:lnTo>
                  <a:lnTo>
                    <a:pt x="306" y="26"/>
                  </a:lnTo>
                  <a:lnTo>
                    <a:pt x="306" y="53"/>
                  </a:lnTo>
                  <a:lnTo>
                    <a:pt x="59" y="53"/>
                  </a:lnTo>
                  <a:lnTo>
                    <a:pt x="59" y="190"/>
                  </a:lnTo>
                  <a:lnTo>
                    <a:pt x="276" y="190"/>
                  </a:lnTo>
                  <a:lnTo>
                    <a:pt x="276" y="216"/>
                  </a:lnTo>
                  <a:lnTo>
                    <a:pt x="276" y="245"/>
                  </a:lnTo>
                  <a:lnTo>
                    <a:pt x="59" y="245"/>
                  </a:lnTo>
                  <a:lnTo>
                    <a:pt x="59" y="448"/>
                  </a:lnTo>
                  <a:lnTo>
                    <a:pt x="28" y="448"/>
                  </a:lnTo>
                  <a:lnTo>
                    <a:pt x="0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7" name="Freeform 9"/>
            <p:cNvSpPr>
              <a:spLocks noEditPoints="1"/>
            </p:cNvSpPr>
            <p:nvPr/>
          </p:nvSpPr>
          <p:spPr>
            <a:xfrm>
              <a:off x="4831" y="1944"/>
              <a:ext cx="436" cy="471"/>
            </a:xfrm>
            <a:custGeom>
              <a:avLst/>
              <a:gdLst>
                <a:gd name="T0" fmla="*/ 26 w 185"/>
                <a:gd name="T1" fmla="*/ 171 h 199"/>
                <a:gd name="T2" fmla="*/ 0 w 185"/>
                <a:gd name="T3" fmla="*/ 99 h 199"/>
                <a:gd name="T4" fmla="*/ 26 w 185"/>
                <a:gd name="T5" fmla="*/ 27 h 199"/>
                <a:gd name="T6" fmla="*/ 92 w 185"/>
                <a:gd name="T7" fmla="*/ 0 h 199"/>
                <a:gd name="T8" fmla="*/ 159 w 185"/>
                <a:gd name="T9" fmla="*/ 27 h 199"/>
                <a:gd name="T10" fmla="*/ 185 w 185"/>
                <a:gd name="T11" fmla="*/ 99 h 199"/>
                <a:gd name="T12" fmla="*/ 159 w 185"/>
                <a:gd name="T13" fmla="*/ 171 h 199"/>
                <a:gd name="T14" fmla="*/ 92 w 185"/>
                <a:gd name="T15" fmla="*/ 199 h 199"/>
                <a:gd name="T16" fmla="*/ 26 w 185"/>
                <a:gd name="T17" fmla="*/ 171 h 199"/>
                <a:gd name="T18" fmla="*/ 140 w 185"/>
                <a:gd name="T19" fmla="*/ 155 h 199"/>
                <a:gd name="T20" fmla="*/ 158 w 185"/>
                <a:gd name="T21" fmla="*/ 99 h 199"/>
                <a:gd name="T22" fmla="*/ 140 w 185"/>
                <a:gd name="T23" fmla="*/ 43 h 199"/>
                <a:gd name="T24" fmla="*/ 92 w 185"/>
                <a:gd name="T25" fmla="*/ 22 h 199"/>
                <a:gd name="T26" fmla="*/ 45 w 185"/>
                <a:gd name="T27" fmla="*/ 43 h 199"/>
                <a:gd name="T28" fmla="*/ 27 w 185"/>
                <a:gd name="T29" fmla="*/ 99 h 199"/>
                <a:gd name="T30" fmla="*/ 45 w 185"/>
                <a:gd name="T31" fmla="*/ 155 h 199"/>
                <a:gd name="T32" fmla="*/ 92 w 185"/>
                <a:gd name="T33" fmla="*/ 176 h 199"/>
                <a:gd name="T34" fmla="*/ 140 w 185"/>
                <a:gd name="T35" fmla="*/ 155 h 1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5" h="199">
                  <a:moveTo>
                    <a:pt x="26" y="171"/>
                  </a:moveTo>
                  <a:cubicBezTo>
                    <a:pt x="9" y="153"/>
                    <a:pt x="0" y="129"/>
                    <a:pt x="0" y="99"/>
                  </a:cubicBezTo>
                  <a:cubicBezTo>
                    <a:pt x="0" y="70"/>
                    <a:pt x="9" y="45"/>
                    <a:pt x="26" y="27"/>
                  </a:cubicBezTo>
                  <a:cubicBezTo>
                    <a:pt x="43" y="9"/>
                    <a:pt x="65" y="0"/>
                    <a:pt x="92" y="0"/>
                  </a:cubicBezTo>
                  <a:cubicBezTo>
                    <a:pt x="120" y="0"/>
                    <a:pt x="142" y="9"/>
                    <a:pt x="159" y="27"/>
                  </a:cubicBezTo>
                  <a:cubicBezTo>
                    <a:pt x="176" y="45"/>
                    <a:pt x="185" y="70"/>
                    <a:pt x="185" y="99"/>
                  </a:cubicBezTo>
                  <a:cubicBezTo>
                    <a:pt x="185" y="129"/>
                    <a:pt x="176" y="153"/>
                    <a:pt x="159" y="171"/>
                  </a:cubicBezTo>
                  <a:cubicBezTo>
                    <a:pt x="142" y="190"/>
                    <a:pt x="120" y="199"/>
                    <a:pt x="92" y="199"/>
                  </a:cubicBezTo>
                  <a:cubicBezTo>
                    <a:pt x="65" y="199"/>
                    <a:pt x="43" y="190"/>
                    <a:pt x="26" y="171"/>
                  </a:cubicBezTo>
                  <a:close/>
                  <a:moveTo>
                    <a:pt x="140" y="155"/>
                  </a:moveTo>
                  <a:cubicBezTo>
                    <a:pt x="152" y="141"/>
                    <a:pt x="158" y="122"/>
                    <a:pt x="158" y="99"/>
                  </a:cubicBezTo>
                  <a:cubicBezTo>
                    <a:pt x="158" y="76"/>
                    <a:pt x="152" y="58"/>
                    <a:pt x="140" y="43"/>
                  </a:cubicBezTo>
                  <a:cubicBezTo>
                    <a:pt x="128" y="29"/>
                    <a:pt x="112" y="22"/>
                    <a:pt x="92" y="22"/>
                  </a:cubicBezTo>
                  <a:cubicBezTo>
                    <a:pt x="73" y="22"/>
                    <a:pt x="57" y="29"/>
                    <a:pt x="45" y="43"/>
                  </a:cubicBezTo>
                  <a:cubicBezTo>
                    <a:pt x="33" y="58"/>
                    <a:pt x="27" y="76"/>
                    <a:pt x="27" y="99"/>
                  </a:cubicBezTo>
                  <a:cubicBezTo>
                    <a:pt x="27" y="122"/>
                    <a:pt x="33" y="141"/>
                    <a:pt x="45" y="155"/>
                  </a:cubicBezTo>
                  <a:cubicBezTo>
                    <a:pt x="57" y="169"/>
                    <a:pt x="73" y="176"/>
                    <a:pt x="92" y="176"/>
                  </a:cubicBezTo>
                  <a:cubicBezTo>
                    <a:pt x="112" y="176"/>
                    <a:pt x="128" y="169"/>
                    <a:pt x="140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8" name="Freeform 10"/>
            <p:cNvSpPr/>
            <p:nvPr/>
          </p:nvSpPr>
          <p:spPr>
            <a:xfrm>
              <a:off x="5321" y="1944"/>
              <a:ext cx="407" cy="471"/>
            </a:xfrm>
            <a:custGeom>
              <a:avLst/>
              <a:gdLst>
                <a:gd name="T0" fmla="*/ 88 w 173"/>
                <a:gd name="T1" fmla="*/ 199 h 199"/>
                <a:gd name="T2" fmla="*/ 24 w 173"/>
                <a:gd name="T3" fmla="*/ 171 h 199"/>
                <a:gd name="T4" fmla="*/ 0 w 173"/>
                <a:gd name="T5" fmla="*/ 99 h 199"/>
                <a:gd name="T6" fmla="*/ 25 w 173"/>
                <a:gd name="T7" fmla="*/ 27 h 199"/>
                <a:gd name="T8" fmla="*/ 90 w 173"/>
                <a:gd name="T9" fmla="*/ 0 h 199"/>
                <a:gd name="T10" fmla="*/ 143 w 173"/>
                <a:gd name="T11" fmla="*/ 17 h 199"/>
                <a:gd name="T12" fmla="*/ 169 w 173"/>
                <a:gd name="T13" fmla="*/ 62 h 199"/>
                <a:gd name="T14" fmla="*/ 145 w 173"/>
                <a:gd name="T15" fmla="*/ 62 h 199"/>
                <a:gd name="T16" fmla="*/ 126 w 173"/>
                <a:gd name="T17" fmla="*/ 32 h 199"/>
                <a:gd name="T18" fmla="*/ 88 w 173"/>
                <a:gd name="T19" fmla="*/ 22 h 199"/>
                <a:gd name="T20" fmla="*/ 43 w 173"/>
                <a:gd name="T21" fmla="*/ 43 h 199"/>
                <a:gd name="T22" fmla="*/ 26 w 173"/>
                <a:gd name="T23" fmla="*/ 100 h 199"/>
                <a:gd name="T24" fmla="*/ 43 w 173"/>
                <a:gd name="T25" fmla="*/ 157 h 199"/>
                <a:gd name="T26" fmla="*/ 89 w 173"/>
                <a:gd name="T27" fmla="*/ 177 h 199"/>
                <a:gd name="T28" fmla="*/ 137 w 173"/>
                <a:gd name="T29" fmla="*/ 155 h 199"/>
                <a:gd name="T30" fmla="*/ 142 w 173"/>
                <a:gd name="T31" fmla="*/ 148 h 199"/>
                <a:gd name="T32" fmla="*/ 147 w 173"/>
                <a:gd name="T33" fmla="*/ 134 h 199"/>
                <a:gd name="T34" fmla="*/ 149 w 173"/>
                <a:gd name="T35" fmla="*/ 117 h 199"/>
                <a:gd name="T36" fmla="*/ 149 w 173"/>
                <a:gd name="T37" fmla="*/ 115 h 199"/>
                <a:gd name="T38" fmla="*/ 90 w 173"/>
                <a:gd name="T39" fmla="*/ 115 h 199"/>
                <a:gd name="T40" fmla="*/ 90 w 173"/>
                <a:gd name="T41" fmla="*/ 93 h 199"/>
                <a:gd name="T42" fmla="*/ 173 w 173"/>
                <a:gd name="T43" fmla="*/ 93 h 199"/>
                <a:gd name="T44" fmla="*/ 173 w 173"/>
                <a:gd name="T45" fmla="*/ 194 h 199"/>
                <a:gd name="T46" fmla="*/ 157 w 173"/>
                <a:gd name="T47" fmla="*/ 194 h 199"/>
                <a:gd name="T48" fmla="*/ 151 w 173"/>
                <a:gd name="T49" fmla="*/ 170 h 199"/>
                <a:gd name="T50" fmla="*/ 149 w 173"/>
                <a:gd name="T51" fmla="*/ 172 h 199"/>
                <a:gd name="T52" fmla="*/ 88 w 173"/>
                <a:gd name="T53" fmla="*/ 199 h 1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3" h="199">
                  <a:moveTo>
                    <a:pt x="88" y="199"/>
                  </a:moveTo>
                  <a:cubicBezTo>
                    <a:pt x="62" y="199"/>
                    <a:pt x="40" y="190"/>
                    <a:pt x="24" y="171"/>
                  </a:cubicBezTo>
                  <a:cubicBezTo>
                    <a:pt x="8" y="153"/>
                    <a:pt x="0" y="129"/>
                    <a:pt x="0" y="99"/>
                  </a:cubicBezTo>
                  <a:cubicBezTo>
                    <a:pt x="0" y="70"/>
                    <a:pt x="8" y="45"/>
                    <a:pt x="25" y="27"/>
                  </a:cubicBezTo>
                  <a:cubicBezTo>
                    <a:pt x="41" y="9"/>
                    <a:pt x="63" y="0"/>
                    <a:pt x="90" y="0"/>
                  </a:cubicBezTo>
                  <a:cubicBezTo>
                    <a:pt x="110" y="0"/>
                    <a:pt x="128" y="5"/>
                    <a:pt x="143" y="17"/>
                  </a:cubicBezTo>
                  <a:cubicBezTo>
                    <a:pt x="158" y="29"/>
                    <a:pt x="167" y="43"/>
                    <a:pt x="169" y="62"/>
                  </a:cubicBezTo>
                  <a:quadBezTo>
                    <a:pt x="145" y="62"/>
                    <a:pt x="145" y="62"/>
                  </a:quadBezTo>
                  <a:cubicBezTo>
                    <a:pt x="142" y="49"/>
                    <a:pt x="136" y="39"/>
                    <a:pt x="126" y="32"/>
                  </a:cubicBezTo>
                  <a:cubicBezTo>
                    <a:pt x="117" y="25"/>
                    <a:pt x="104" y="22"/>
                    <a:pt x="88" y="22"/>
                  </a:cubicBezTo>
                  <a:cubicBezTo>
                    <a:pt x="70" y="22"/>
                    <a:pt x="55" y="29"/>
                    <a:pt x="43" y="43"/>
                  </a:cubicBezTo>
                  <a:cubicBezTo>
                    <a:pt x="32" y="58"/>
                    <a:pt x="26" y="76"/>
                    <a:pt x="26" y="100"/>
                  </a:cubicBezTo>
                  <a:cubicBezTo>
                    <a:pt x="26" y="124"/>
                    <a:pt x="32" y="143"/>
                    <a:pt x="43" y="157"/>
                  </a:cubicBezTo>
                  <a:cubicBezTo>
                    <a:pt x="54" y="170"/>
                    <a:pt x="69" y="177"/>
                    <a:pt x="89" y="177"/>
                  </a:cubicBezTo>
                  <a:cubicBezTo>
                    <a:pt x="109" y="177"/>
                    <a:pt x="125" y="170"/>
                    <a:pt x="137" y="155"/>
                  </a:cubicBezTo>
                  <a:cubicBezTo>
                    <a:pt x="139" y="153"/>
                    <a:pt x="140" y="151"/>
                    <a:pt x="142" y="148"/>
                  </a:cubicBezTo>
                  <a:cubicBezTo>
                    <a:pt x="144" y="145"/>
                    <a:pt x="146" y="140"/>
                    <a:pt x="147" y="134"/>
                  </a:cubicBezTo>
                  <a:cubicBezTo>
                    <a:pt x="149" y="128"/>
                    <a:pt x="149" y="123"/>
                    <a:pt x="149" y="117"/>
                  </a:cubicBezTo>
                  <a:quadBezTo>
                    <a:pt x="149" y="115"/>
                    <a:pt x="149" y="115"/>
                  </a:quadBezTo>
                  <a:quadBezTo>
                    <a:pt x="90" y="115"/>
                    <a:pt x="90" y="115"/>
                  </a:quadBezTo>
                  <a:quadBezTo>
                    <a:pt x="90" y="93"/>
                    <a:pt x="90" y="93"/>
                  </a:quadBezTo>
                  <a:quadBezTo>
                    <a:pt x="173" y="93"/>
                    <a:pt x="173" y="93"/>
                  </a:quadBezTo>
                  <a:quadBezTo>
                    <a:pt x="173" y="194"/>
                    <a:pt x="173" y="194"/>
                  </a:quadBezTo>
                  <a:quadBezTo>
                    <a:pt x="157" y="194"/>
                    <a:pt x="157" y="194"/>
                  </a:quadBezTo>
                  <a:quadBezTo>
                    <a:pt x="151" y="170"/>
                    <a:pt x="151" y="170"/>
                  </a:quadBezTo>
                  <a:quadBezTo>
                    <a:pt x="149" y="172"/>
                    <a:pt x="149" y="172"/>
                  </a:quadBezTo>
                  <a:cubicBezTo>
                    <a:pt x="134" y="190"/>
                    <a:pt x="113" y="199"/>
                    <a:pt x="88" y="1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>
            <a:xfrm>
              <a:off x="5827" y="1955"/>
              <a:ext cx="373" cy="448"/>
            </a:xfrm>
            <a:custGeom>
              <a:avLst/>
              <a:gdLst>
                <a:gd name="T0" fmla="*/ 0 w 158"/>
                <a:gd name="T1" fmla="*/ 0 h 189"/>
                <a:gd name="T2" fmla="*/ 13 w 158"/>
                <a:gd name="T3" fmla="*/ 0 h 189"/>
                <a:gd name="T4" fmla="*/ 88 w 158"/>
                <a:gd name="T5" fmla="*/ 0 h 189"/>
                <a:gd name="T6" fmla="*/ 134 w 158"/>
                <a:gd name="T7" fmla="*/ 13 h 189"/>
                <a:gd name="T8" fmla="*/ 150 w 158"/>
                <a:gd name="T9" fmla="*/ 51 h 189"/>
                <a:gd name="T10" fmla="*/ 134 w 158"/>
                <a:gd name="T11" fmla="*/ 90 h 189"/>
                <a:gd name="T12" fmla="*/ 125 w 158"/>
                <a:gd name="T13" fmla="*/ 96 h 189"/>
                <a:gd name="T14" fmla="*/ 129 w 158"/>
                <a:gd name="T15" fmla="*/ 98 h 189"/>
                <a:gd name="T16" fmla="*/ 147 w 158"/>
                <a:gd name="T17" fmla="*/ 131 h 189"/>
                <a:gd name="T18" fmla="*/ 148 w 158"/>
                <a:gd name="T19" fmla="*/ 166 h 189"/>
                <a:gd name="T20" fmla="*/ 150 w 158"/>
                <a:gd name="T21" fmla="*/ 178 h 189"/>
                <a:gd name="T22" fmla="*/ 158 w 158"/>
                <a:gd name="T23" fmla="*/ 185 h 189"/>
                <a:gd name="T24" fmla="*/ 158 w 158"/>
                <a:gd name="T25" fmla="*/ 189 h 189"/>
                <a:gd name="T26" fmla="*/ 126 w 158"/>
                <a:gd name="T27" fmla="*/ 189 h 189"/>
                <a:gd name="T28" fmla="*/ 124 w 158"/>
                <a:gd name="T29" fmla="*/ 177 h 189"/>
                <a:gd name="T30" fmla="*/ 123 w 158"/>
                <a:gd name="T31" fmla="*/ 155 h 189"/>
                <a:gd name="T32" fmla="*/ 122 w 158"/>
                <a:gd name="T33" fmla="*/ 140 h 189"/>
                <a:gd name="T34" fmla="*/ 113 w 158"/>
                <a:gd name="T35" fmla="*/ 114 h 189"/>
                <a:gd name="T36" fmla="*/ 87 w 158"/>
                <a:gd name="T37" fmla="*/ 107 h 189"/>
                <a:gd name="T38" fmla="*/ 26 w 158"/>
                <a:gd name="T39" fmla="*/ 107 h 189"/>
                <a:gd name="T40" fmla="*/ 26 w 158"/>
                <a:gd name="T41" fmla="*/ 189 h 189"/>
                <a:gd name="T42" fmla="*/ 13 w 158"/>
                <a:gd name="T43" fmla="*/ 189 h 189"/>
                <a:gd name="T44" fmla="*/ 0 w 158"/>
                <a:gd name="T45" fmla="*/ 189 h 189"/>
                <a:gd name="T46" fmla="*/ 0 w 158"/>
                <a:gd name="T47" fmla="*/ 0 h 189"/>
                <a:gd name="T48" fmla="*/ 26 w 158"/>
                <a:gd name="T49" fmla="*/ 85 h 189"/>
                <a:gd name="T50" fmla="*/ 89 w 158"/>
                <a:gd name="T51" fmla="*/ 85 h 189"/>
                <a:gd name="T52" fmla="*/ 116 w 158"/>
                <a:gd name="T53" fmla="*/ 77 h 189"/>
                <a:gd name="T54" fmla="*/ 124 w 158"/>
                <a:gd name="T55" fmla="*/ 53 h 189"/>
                <a:gd name="T56" fmla="*/ 115 w 158"/>
                <a:gd name="T57" fmla="*/ 29 h 189"/>
                <a:gd name="T58" fmla="*/ 87 w 158"/>
                <a:gd name="T59" fmla="*/ 21 h 189"/>
                <a:gd name="T60" fmla="*/ 26 w 158"/>
                <a:gd name="T61" fmla="*/ 21 h 189"/>
                <a:gd name="T62" fmla="*/ 26 w 158"/>
                <a:gd name="T63" fmla="*/ 85 h 18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8" h="189">
                  <a:moveTo>
                    <a:pt x="0" y="0"/>
                  </a:moveTo>
                  <a:quadBezTo>
                    <a:pt x="13" y="0"/>
                    <a:pt x="13" y="0"/>
                  </a:quadBezTo>
                  <a:quadBezTo>
                    <a:pt x="88" y="0"/>
                    <a:pt x="88" y="0"/>
                  </a:quadBezTo>
                  <a:cubicBezTo>
                    <a:pt x="109" y="0"/>
                    <a:pt x="124" y="4"/>
                    <a:pt x="134" y="13"/>
                  </a:cubicBezTo>
                  <a:cubicBezTo>
                    <a:pt x="145" y="21"/>
                    <a:pt x="150" y="34"/>
                    <a:pt x="150" y="51"/>
                  </a:cubicBezTo>
                  <a:cubicBezTo>
                    <a:pt x="150" y="67"/>
                    <a:pt x="145" y="80"/>
                    <a:pt x="134" y="90"/>
                  </a:cubicBezTo>
                  <a:cubicBezTo>
                    <a:pt x="131" y="92"/>
                    <a:pt x="128" y="94"/>
                    <a:pt x="125" y="96"/>
                  </a:cubicBezTo>
                  <a:quadBezTo>
                    <a:pt x="129" y="98"/>
                    <a:pt x="129" y="98"/>
                  </a:quadBezTo>
                  <a:cubicBezTo>
                    <a:pt x="141" y="104"/>
                    <a:pt x="147" y="116"/>
                    <a:pt x="147" y="131"/>
                  </a:cubicBezTo>
                  <a:quadBezTo>
                    <a:pt x="148" y="166"/>
                    <a:pt x="148" y="166"/>
                  </a:quadBezTo>
                  <a:cubicBezTo>
                    <a:pt x="148" y="172"/>
                    <a:pt x="149" y="176"/>
                    <a:pt x="150" y="178"/>
                  </a:cubicBezTo>
                  <a:cubicBezTo>
                    <a:pt x="151" y="181"/>
                    <a:pt x="154" y="183"/>
                    <a:pt x="158" y="185"/>
                  </a:cubicBezTo>
                  <a:quadBezTo>
                    <a:pt x="158" y="189"/>
                    <a:pt x="158" y="189"/>
                  </a:quadBezTo>
                  <a:quadBezTo>
                    <a:pt x="126" y="189"/>
                    <a:pt x="126" y="189"/>
                  </a:quadBezTo>
                  <a:cubicBezTo>
                    <a:pt x="125" y="187"/>
                    <a:pt x="125" y="183"/>
                    <a:pt x="124" y="177"/>
                  </a:cubicBezTo>
                  <a:cubicBezTo>
                    <a:pt x="123" y="170"/>
                    <a:pt x="123" y="163"/>
                    <a:pt x="123" y="155"/>
                  </a:cubicBezTo>
                  <a:quadBezTo>
                    <a:pt x="122" y="140"/>
                    <a:pt x="122" y="140"/>
                  </a:quadBezTo>
                  <a:cubicBezTo>
                    <a:pt x="122" y="128"/>
                    <a:pt x="119" y="120"/>
                    <a:pt x="113" y="114"/>
                  </a:cubicBezTo>
                  <a:cubicBezTo>
                    <a:pt x="108" y="109"/>
                    <a:pt x="99" y="107"/>
                    <a:pt x="87" y="107"/>
                  </a:cubicBezTo>
                  <a:quadBezTo>
                    <a:pt x="26" y="107"/>
                    <a:pt x="26" y="107"/>
                  </a:quadBezTo>
                  <a:quadBezTo>
                    <a:pt x="26" y="189"/>
                    <a:pt x="26" y="189"/>
                  </a:quadBezTo>
                  <a:quadBezTo>
                    <a:pt x="13" y="189"/>
                    <a:pt x="13" y="189"/>
                  </a:quadBezTo>
                  <a:quadBezTo>
                    <a:pt x="0" y="189"/>
                    <a:pt x="0" y="189"/>
                  </a:quadBezTo>
                  <a:lnTo>
                    <a:pt x="0" y="0"/>
                  </a:lnTo>
                  <a:close/>
                  <a:moveTo>
                    <a:pt x="26" y="85"/>
                  </a:moveTo>
                  <a:quadBezTo>
                    <a:pt x="89" y="85"/>
                    <a:pt x="89" y="85"/>
                  </a:quadBezTo>
                  <a:cubicBezTo>
                    <a:pt x="101" y="85"/>
                    <a:pt x="110" y="82"/>
                    <a:pt x="116" y="77"/>
                  </a:cubicBezTo>
                  <a:cubicBezTo>
                    <a:pt x="121" y="72"/>
                    <a:pt x="124" y="64"/>
                    <a:pt x="124" y="53"/>
                  </a:cubicBezTo>
                  <a:cubicBezTo>
                    <a:pt x="124" y="42"/>
                    <a:pt x="121" y="34"/>
                    <a:pt x="115" y="29"/>
                  </a:cubicBezTo>
                  <a:cubicBezTo>
                    <a:pt x="109" y="24"/>
                    <a:pt x="100" y="21"/>
                    <a:pt x="87" y="21"/>
                  </a:cubicBezTo>
                  <a:quadBezTo>
                    <a:pt x="26" y="21"/>
                    <a:pt x="26" y="21"/>
                  </a:quadBezTo>
                  <a:lnTo>
                    <a:pt x="26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0" name="Freeform 12"/>
            <p:cNvSpPr>
              <a:spLocks noEditPoints="1"/>
            </p:cNvSpPr>
            <p:nvPr/>
          </p:nvSpPr>
          <p:spPr>
            <a:xfrm>
              <a:off x="6230" y="1955"/>
              <a:ext cx="399" cy="448"/>
            </a:xfrm>
            <a:custGeom>
              <a:avLst/>
              <a:gdLst>
                <a:gd name="T0" fmla="*/ 170 w 399"/>
                <a:gd name="T1" fmla="*/ 0 h 448"/>
                <a:gd name="T2" fmla="*/ 203 w 399"/>
                <a:gd name="T3" fmla="*/ 0 h 448"/>
                <a:gd name="T4" fmla="*/ 238 w 399"/>
                <a:gd name="T5" fmla="*/ 0 h 448"/>
                <a:gd name="T6" fmla="*/ 399 w 399"/>
                <a:gd name="T7" fmla="*/ 448 h 448"/>
                <a:gd name="T8" fmla="*/ 366 w 399"/>
                <a:gd name="T9" fmla="*/ 448 h 448"/>
                <a:gd name="T10" fmla="*/ 333 w 399"/>
                <a:gd name="T11" fmla="*/ 448 h 448"/>
                <a:gd name="T12" fmla="*/ 288 w 399"/>
                <a:gd name="T13" fmla="*/ 318 h 448"/>
                <a:gd name="T14" fmla="*/ 111 w 399"/>
                <a:gd name="T15" fmla="*/ 318 h 448"/>
                <a:gd name="T16" fmla="*/ 64 w 399"/>
                <a:gd name="T17" fmla="*/ 448 h 448"/>
                <a:gd name="T18" fmla="*/ 33 w 399"/>
                <a:gd name="T19" fmla="*/ 448 h 448"/>
                <a:gd name="T20" fmla="*/ 0 w 399"/>
                <a:gd name="T21" fmla="*/ 448 h 448"/>
                <a:gd name="T22" fmla="*/ 170 w 399"/>
                <a:gd name="T23" fmla="*/ 0 h 448"/>
                <a:gd name="T24" fmla="*/ 130 w 399"/>
                <a:gd name="T25" fmla="*/ 264 h 448"/>
                <a:gd name="T26" fmla="*/ 269 w 399"/>
                <a:gd name="T27" fmla="*/ 264 h 448"/>
                <a:gd name="T28" fmla="*/ 201 w 399"/>
                <a:gd name="T29" fmla="*/ 64 h 448"/>
                <a:gd name="T30" fmla="*/ 201 w 399"/>
                <a:gd name="T31" fmla="*/ 64 h 448"/>
                <a:gd name="T32" fmla="*/ 130 w 399"/>
                <a:gd name="T33" fmla="*/ 264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9" h="448">
                  <a:moveTo>
                    <a:pt x="170" y="0"/>
                  </a:moveTo>
                  <a:lnTo>
                    <a:pt x="203" y="0"/>
                  </a:lnTo>
                  <a:lnTo>
                    <a:pt x="238" y="0"/>
                  </a:lnTo>
                  <a:lnTo>
                    <a:pt x="399" y="448"/>
                  </a:lnTo>
                  <a:lnTo>
                    <a:pt x="366" y="448"/>
                  </a:lnTo>
                  <a:lnTo>
                    <a:pt x="333" y="448"/>
                  </a:lnTo>
                  <a:lnTo>
                    <a:pt x="288" y="318"/>
                  </a:lnTo>
                  <a:lnTo>
                    <a:pt x="111" y="318"/>
                  </a:lnTo>
                  <a:lnTo>
                    <a:pt x="64" y="448"/>
                  </a:lnTo>
                  <a:lnTo>
                    <a:pt x="33" y="448"/>
                  </a:lnTo>
                  <a:lnTo>
                    <a:pt x="0" y="448"/>
                  </a:lnTo>
                  <a:lnTo>
                    <a:pt x="170" y="0"/>
                  </a:lnTo>
                  <a:close/>
                  <a:moveTo>
                    <a:pt x="130" y="264"/>
                  </a:moveTo>
                  <a:lnTo>
                    <a:pt x="269" y="264"/>
                  </a:lnTo>
                  <a:lnTo>
                    <a:pt x="201" y="64"/>
                  </a:lnTo>
                  <a:lnTo>
                    <a:pt x="201" y="64"/>
                  </a:lnTo>
                  <a:lnTo>
                    <a:pt x="130" y="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1" name="Freeform 13"/>
            <p:cNvSpPr/>
            <p:nvPr/>
          </p:nvSpPr>
          <p:spPr>
            <a:xfrm>
              <a:off x="6683" y="1955"/>
              <a:ext cx="426" cy="448"/>
            </a:xfrm>
            <a:custGeom>
              <a:avLst/>
              <a:gdLst>
                <a:gd name="T0" fmla="*/ 59 w 426"/>
                <a:gd name="T1" fmla="*/ 448 h 448"/>
                <a:gd name="T2" fmla="*/ 28 w 426"/>
                <a:gd name="T3" fmla="*/ 448 h 448"/>
                <a:gd name="T4" fmla="*/ 0 w 426"/>
                <a:gd name="T5" fmla="*/ 448 h 448"/>
                <a:gd name="T6" fmla="*/ 0 w 426"/>
                <a:gd name="T7" fmla="*/ 0 h 448"/>
                <a:gd name="T8" fmla="*/ 42 w 426"/>
                <a:gd name="T9" fmla="*/ 0 h 448"/>
                <a:gd name="T10" fmla="*/ 87 w 426"/>
                <a:gd name="T11" fmla="*/ 0 h 448"/>
                <a:gd name="T12" fmla="*/ 214 w 426"/>
                <a:gd name="T13" fmla="*/ 382 h 448"/>
                <a:gd name="T14" fmla="*/ 214 w 426"/>
                <a:gd name="T15" fmla="*/ 382 h 448"/>
                <a:gd name="T16" fmla="*/ 339 w 426"/>
                <a:gd name="T17" fmla="*/ 0 h 448"/>
                <a:gd name="T18" fmla="*/ 384 w 426"/>
                <a:gd name="T19" fmla="*/ 0 h 448"/>
                <a:gd name="T20" fmla="*/ 426 w 426"/>
                <a:gd name="T21" fmla="*/ 0 h 448"/>
                <a:gd name="T22" fmla="*/ 426 w 426"/>
                <a:gd name="T23" fmla="*/ 448 h 448"/>
                <a:gd name="T24" fmla="*/ 398 w 426"/>
                <a:gd name="T25" fmla="*/ 448 h 448"/>
                <a:gd name="T26" fmla="*/ 367 w 426"/>
                <a:gd name="T27" fmla="*/ 448 h 448"/>
                <a:gd name="T28" fmla="*/ 367 w 426"/>
                <a:gd name="T29" fmla="*/ 69 h 448"/>
                <a:gd name="T30" fmla="*/ 367 w 426"/>
                <a:gd name="T31" fmla="*/ 69 h 448"/>
                <a:gd name="T32" fmla="*/ 242 w 426"/>
                <a:gd name="T33" fmla="*/ 448 h 448"/>
                <a:gd name="T34" fmla="*/ 214 w 426"/>
                <a:gd name="T35" fmla="*/ 448 h 448"/>
                <a:gd name="T36" fmla="*/ 184 w 426"/>
                <a:gd name="T37" fmla="*/ 448 h 448"/>
                <a:gd name="T38" fmla="*/ 59 w 426"/>
                <a:gd name="T39" fmla="*/ 69 h 448"/>
                <a:gd name="T40" fmla="*/ 59 w 426"/>
                <a:gd name="T41" fmla="*/ 69 h 448"/>
                <a:gd name="T42" fmla="*/ 59 w 426"/>
                <a:gd name="T43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6" h="448">
                  <a:moveTo>
                    <a:pt x="59" y="448"/>
                  </a:moveTo>
                  <a:lnTo>
                    <a:pt x="28" y="448"/>
                  </a:lnTo>
                  <a:lnTo>
                    <a:pt x="0" y="448"/>
                  </a:lnTo>
                  <a:lnTo>
                    <a:pt x="0" y="0"/>
                  </a:lnTo>
                  <a:lnTo>
                    <a:pt x="42" y="0"/>
                  </a:lnTo>
                  <a:lnTo>
                    <a:pt x="87" y="0"/>
                  </a:lnTo>
                  <a:lnTo>
                    <a:pt x="214" y="382"/>
                  </a:lnTo>
                  <a:lnTo>
                    <a:pt x="214" y="382"/>
                  </a:lnTo>
                  <a:lnTo>
                    <a:pt x="339" y="0"/>
                  </a:lnTo>
                  <a:lnTo>
                    <a:pt x="384" y="0"/>
                  </a:lnTo>
                  <a:lnTo>
                    <a:pt x="426" y="0"/>
                  </a:lnTo>
                  <a:lnTo>
                    <a:pt x="426" y="448"/>
                  </a:lnTo>
                  <a:lnTo>
                    <a:pt x="398" y="448"/>
                  </a:lnTo>
                  <a:lnTo>
                    <a:pt x="367" y="448"/>
                  </a:lnTo>
                  <a:lnTo>
                    <a:pt x="367" y="69"/>
                  </a:lnTo>
                  <a:lnTo>
                    <a:pt x="367" y="69"/>
                  </a:lnTo>
                  <a:lnTo>
                    <a:pt x="242" y="448"/>
                  </a:lnTo>
                  <a:lnTo>
                    <a:pt x="214" y="448"/>
                  </a:lnTo>
                  <a:lnTo>
                    <a:pt x="184" y="448"/>
                  </a:lnTo>
                  <a:lnTo>
                    <a:pt x="59" y="69"/>
                  </a:lnTo>
                  <a:lnTo>
                    <a:pt x="59" y="69"/>
                  </a:lnTo>
                  <a:lnTo>
                    <a:pt x="59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>
            <a:xfrm>
              <a:off x="3862" y="2496"/>
              <a:ext cx="255" cy="311"/>
            </a:xfrm>
            <a:custGeom>
              <a:avLst/>
              <a:gdLst>
                <a:gd name="T0" fmla="*/ 45 w 108"/>
                <a:gd name="T1" fmla="*/ 131 h 131"/>
                <a:gd name="T2" fmla="*/ 0 w 108"/>
                <a:gd name="T3" fmla="*/ 131 h 131"/>
                <a:gd name="T4" fmla="*/ 0 w 108"/>
                <a:gd name="T5" fmla="*/ 0 h 131"/>
                <a:gd name="T6" fmla="*/ 45 w 108"/>
                <a:gd name="T7" fmla="*/ 0 h 131"/>
                <a:gd name="T8" fmla="*/ 86 w 108"/>
                <a:gd name="T9" fmla="*/ 9 h 131"/>
                <a:gd name="T10" fmla="*/ 103 w 108"/>
                <a:gd name="T11" fmla="*/ 35 h 131"/>
                <a:gd name="T12" fmla="*/ 108 w 108"/>
                <a:gd name="T13" fmla="*/ 65 h 131"/>
                <a:gd name="T14" fmla="*/ 92 w 108"/>
                <a:gd name="T15" fmla="*/ 115 h 131"/>
                <a:gd name="T16" fmla="*/ 45 w 108"/>
                <a:gd name="T17" fmla="*/ 131 h 131"/>
                <a:gd name="T18" fmla="*/ 13 w 108"/>
                <a:gd name="T19" fmla="*/ 10 h 131"/>
                <a:gd name="T20" fmla="*/ 13 w 108"/>
                <a:gd name="T21" fmla="*/ 121 h 131"/>
                <a:gd name="T22" fmla="*/ 42 w 108"/>
                <a:gd name="T23" fmla="*/ 121 h 131"/>
                <a:gd name="T24" fmla="*/ 73 w 108"/>
                <a:gd name="T25" fmla="*/ 115 h 131"/>
                <a:gd name="T26" fmla="*/ 95 w 108"/>
                <a:gd name="T27" fmla="*/ 65 h 131"/>
                <a:gd name="T28" fmla="*/ 73 w 108"/>
                <a:gd name="T29" fmla="*/ 15 h 131"/>
                <a:gd name="T30" fmla="*/ 42 w 108"/>
                <a:gd name="T31" fmla="*/ 10 h 131"/>
                <a:gd name="T32" fmla="*/ 13 w 108"/>
                <a:gd name="T33" fmla="*/ 10 h 1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131">
                  <a:moveTo>
                    <a:pt x="45" y="131"/>
                  </a:moveTo>
                  <a:quadBezTo>
                    <a:pt x="0" y="131"/>
                    <a:pt x="0" y="131"/>
                  </a:quadBezTo>
                  <a:quadBezTo>
                    <a:pt x="0" y="0"/>
                    <a:pt x="0" y="0"/>
                  </a:quadBezTo>
                  <a:quadBezTo>
                    <a:pt x="45" y="0"/>
                    <a:pt x="45" y="0"/>
                  </a:quadBezTo>
                  <a:cubicBezTo>
                    <a:pt x="63" y="0"/>
                    <a:pt x="77" y="3"/>
                    <a:pt x="86" y="9"/>
                  </a:cubicBezTo>
                  <a:cubicBezTo>
                    <a:pt x="94" y="15"/>
                    <a:pt x="99" y="24"/>
                    <a:pt x="103" y="35"/>
                  </a:cubicBezTo>
                  <a:cubicBezTo>
                    <a:pt x="106" y="45"/>
                    <a:pt x="108" y="55"/>
                    <a:pt x="108" y="65"/>
                  </a:cubicBezTo>
                  <a:cubicBezTo>
                    <a:pt x="108" y="87"/>
                    <a:pt x="102" y="104"/>
                    <a:pt x="92" y="115"/>
                  </a:cubicBezTo>
                  <a:cubicBezTo>
                    <a:pt x="82" y="126"/>
                    <a:pt x="66" y="131"/>
                    <a:pt x="45" y="131"/>
                  </a:cubicBezTo>
                  <a:close/>
                  <a:moveTo>
                    <a:pt x="13" y="10"/>
                  </a:moveTo>
                  <a:quadBezTo>
                    <a:pt x="13" y="121"/>
                    <a:pt x="13" y="121"/>
                  </a:quadBezTo>
                  <a:quadBezTo>
                    <a:pt x="42" y="121"/>
                    <a:pt x="42" y="121"/>
                  </a:quadBezTo>
                  <a:cubicBezTo>
                    <a:pt x="55" y="121"/>
                    <a:pt x="66" y="119"/>
                    <a:pt x="73" y="115"/>
                  </a:cubicBezTo>
                  <a:cubicBezTo>
                    <a:pt x="88" y="107"/>
                    <a:pt x="95" y="91"/>
                    <a:pt x="95" y="65"/>
                  </a:cubicBezTo>
                  <a:cubicBezTo>
                    <a:pt x="95" y="40"/>
                    <a:pt x="88" y="23"/>
                    <a:pt x="73" y="15"/>
                  </a:cubicBezTo>
                  <a:cubicBezTo>
                    <a:pt x="66" y="12"/>
                    <a:pt x="56" y="10"/>
                    <a:pt x="42" y="10"/>
                  </a:cubicBezTo>
                  <a:lnTo>
                    <a:pt x="13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3" name="Freeform 15"/>
            <p:cNvSpPr/>
            <p:nvPr/>
          </p:nvSpPr>
          <p:spPr>
            <a:xfrm>
              <a:off x="4173" y="2496"/>
              <a:ext cx="212" cy="311"/>
            </a:xfrm>
            <a:custGeom>
              <a:avLst/>
              <a:gdLst>
                <a:gd name="T0" fmla="*/ 212 w 212"/>
                <a:gd name="T1" fmla="*/ 311 h 311"/>
                <a:gd name="T2" fmla="*/ 0 w 212"/>
                <a:gd name="T3" fmla="*/ 311 h 311"/>
                <a:gd name="T4" fmla="*/ 0 w 212"/>
                <a:gd name="T5" fmla="*/ 0 h 311"/>
                <a:gd name="T6" fmla="*/ 208 w 212"/>
                <a:gd name="T7" fmla="*/ 0 h 311"/>
                <a:gd name="T8" fmla="*/ 208 w 212"/>
                <a:gd name="T9" fmla="*/ 24 h 311"/>
                <a:gd name="T10" fmla="*/ 31 w 212"/>
                <a:gd name="T11" fmla="*/ 24 h 311"/>
                <a:gd name="T12" fmla="*/ 31 w 212"/>
                <a:gd name="T13" fmla="*/ 137 h 311"/>
                <a:gd name="T14" fmla="*/ 191 w 212"/>
                <a:gd name="T15" fmla="*/ 137 h 311"/>
                <a:gd name="T16" fmla="*/ 191 w 212"/>
                <a:gd name="T17" fmla="*/ 161 h 311"/>
                <a:gd name="T18" fmla="*/ 31 w 212"/>
                <a:gd name="T19" fmla="*/ 161 h 311"/>
                <a:gd name="T20" fmla="*/ 31 w 212"/>
                <a:gd name="T21" fmla="*/ 287 h 311"/>
                <a:gd name="T22" fmla="*/ 212 w 212"/>
                <a:gd name="T23" fmla="*/ 287 h 311"/>
                <a:gd name="T24" fmla="*/ 212 w 212"/>
                <a:gd name="T25" fmla="*/ 311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311">
                  <a:moveTo>
                    <a:pt x="212" y="311"/>
                  </a:moveTo>
                  <a:lnTo>
                    <a:pt x="0" y="311"/>
                  </a:lnTo>
                  <a:lnTo>
                    <a:pt x="0" y="0"/>
                  </a:lnTo>
                  <a:lnTo>
                    <a:pt x="208" y="0"/>
                  </a:lnTo>
                  <a:lnTo>
                    <a:pt x="208" y="24"/>
                  </a:lnTo>
                  <a:lnTo>
                    <a:pt x="31" y="24"/>
                  </a:lnTo>
                  <a:lnTo>
                    <a:pt x="31" y="137"/>
                  </a:lnTo>
                  <a:lnTo>
                    <a:pt x="191" y="137"/>
                  </a:lnTo>
                  <a:lnTo>
                    <a:pt x="191" y="161"/>
                  </a:lnTo>
                  <a:lnTo>
                    <a:pt x="31" y="161"/>
                  </a:lnTo>
                  <a:lnTo>
                    <a:pt x="31" y="287"/>
                  </a:lnTo>
                  <a:lnTo>
                    <a:pt x="212" y="287"/>
                  </a:lnTo>
                  <a:lnTo>
                    <a:pt x="212" y="3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4" name="Freeform 16"/>
            <p:cNvSpPr/>
            <p:nvPr/>
          </p:nvSpPr>
          <p:spPr>
            <a:xfrm>
              <a:off x="4423" y="2486"/>
              <a:ext cx="226" cy="330"/>
            </a:xfrm>
            <a:custGeom>
              <a:avLst/>
              <a:gdLst>
                <a:gd name="T0" fmla="*/ 0 w 96"/>
                <a:gd name="T1" fmla="*/ 96 h 139"/>
                <a:gd name="T2" fmla="*/ 12 w 96"/>
                <a:gd name="T3" fmla="*/ 96 h 139"/>
                <a:gd name="T4" fmla="*/ 50 w 96"/>
                <a:gd name="T5" fmla="*/ 128 h 139"/>
                <a:gd name="T6" fmla="*/ 75 w 96"/>
                <a:gd name="T7" fmla="*/ 120 h 139"/>
                <a:gd name="T8" fmla="*/ 83 w 96"/>
                <a:gd name="T9" fmla="*/ 101 h 139"/>
                <a:gd name="T10" fmla="*/ 62 w 96"/>
                <a:gd name="T11" fmla="*/ 77 h 139"/>
                <a:gd name="T12" fmla="*/ 24 w 96"/>
                <a:gd name="T13" fmla="*/ 66 h 139"/>
                <a:gd name="T14" fmla="*/ 3 w 96"/>
                <a:gd name="T15" fmla="*/ 35 h 139"/>
                <a:gd name="T16" fmla="*/ 14 w 96"/>
                <a:gd name="T17" fmla="*/ 11 h 139"/>
                <a:gd name="T18" fmla="*/ 47 w 96"/>
                <a:gd name="T19" fmla="*/ 0 h 139"/>
                <a:gd name="T20" fmla="*/ 80 w 96"/>
                <a:gd name="T21" fmla="*/ 12 h 139"/>
                <a:gd name="T22" fmla="*/ 91 w 96"/>
                <a:gd name="T23" fmla="*/ 39 h 139"/>
                <a:gd name="T24" fmla="*/ 80 w 96"/>
                <a:gd name="T25" fmla="*/ 40 h 139"/>
                <a:gd name="T26" fmla="*/ 70 w 96"/>
                <a:gd name="T27" fmla="*/ 17 h 139"/>
                <a:gd name="T28" fmla="*/ 47 w 96"/>
                <a:gd name="T29" fmla="*/ 11 h 139"/>
                <a:gd name="T30" fmla="*/ 22 w 96"/>
                <a:gd name="T31" fmla="*/ 18 h 139"/>
                <a:gd name="T32" fmla="*/ 15 w 96"/>
                <a:gd name="T33" fmla="*/ 36 h 139"/>
                <a:gd name="T34" fmla="*/ 15 w 96"/>
                <a:gd name="T35" fmla="*/ 40 h 139"/>
                <a:gd name="T36" fmla="*/ 38 w 96"/>
                <a:gd name="T37" fmla="*/ 59 h 139"/>
                <a:gd name="T38" fmla="*/ 76 w 96"/>
                <a:gd name="T39" fmla="*/ 70 h 139"/>
                <a:gd name="T40" fmla="*/ 96 w 96"/>
                <a:gd name="T41" fmla="*/ 100 h 139"/>
                <a:gd name="T42" fmla="*/ 83 w 96"/>
                <a:gd name="T43" fmla="*/ 129 h 139"/>
                <a:gd name="T44" fmla="*/ 47 w 96"/>
                <a:gd name="T45" fmla="*/ 139 h 139"/>
                <a:gd name="T46" fmla="*/ 13 w 96"/>
                <a:gd name="T47" fmla="*/ 128 h 139"/>
                <a:gd name="T48" fmla="*/ 0 w 96"/>
                <a:gd name="T49" fmla="*/ 96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139">
                  <a:moveTo>
                    <a:pt x="0" y="96"/>
                  </a:moveTo>
                  <a:quadBezTo>
                    <a:pt x="12" y="96"/>
                    <a:pt x="12" y="96"/>
                  </a:quadBezTo>
                  <a:cubicBezTo>
                    <a:pt x="13" y="118"/>
                    <a:pt x="26" y="128"/>
                    <a:pt x="50" y="128"/>
                  </a:cubicBezTo>
                  <a:cubicBezTo>
                    <a:pt x="61" y="128"/>
                    <a:pt x="69" y="126"/>
                    <a:pt x="75" y="120"/>
                  </a:cubicBezTo>
                  <a:cubicBezTo>
                    <a:pt x="81" y="115"/>
                    <a:pt x="83" y="109"/>
                    <a:pt x="83" y="101"/>
                  </a:cubicBezTo>
                  <a:cubicBezTo>
                    <a:pt x="83" y="90"/>
                    <a:pt x="76" y="82"/>
                    <a:pt x="62" y="77"/>
                  </a:cubicBezTo>
                  <a:cubicBezTo>
                    <a:pt x="49" y="74"/>
                    <a:pt x="37" y="70"/>
                    <a:pt x="24" y="66"/>
                  </a:cubicBezTo>
                  <a:cubicBezTo>
                    <a:pt x="10" y="60"/>
                    <a:pt x="3" y="50"/>
                    <a:pt x="3" y="35"/>
                  </a:cubicBezTo>
                  <a:cubicBezTo>
                    <a:pt x="3" y="26"/>
                    <a:pt x="6" y="17"/>
                    <a:pt x="14" y="11"/>
                  </a:cubicBezTo>
                  <a:cubicBezTo>
                    <a:pt x="22" y="4"/>
                    <a:pt x="33" y="0"/>
                    <a:pt x="47" y="0"/>
                  </a:cubicBezTo>
                  <a:cubicBezTo>
                    <a:pt x="61" y="0"/>
                    <a:pt x="72" y="4"/>
                    <a:pt x="80" y="12"/>
                  </a:cubicBezTo>
                  <a:cubicBezTo>
                    <a:pt x="88" y="19"/>
                    <a:pt x="92" y="28"/>
                    <a:pt x="91" y="39"/>
                  </a:cubicBezTo>
                  <a:quadBezTo>
                    <a:pt x="80" y="40"/>
                    <a:pt x="80" y="40"/>
                  </a:quadBezTo>
                  <a:cubicBezTo>
                    <a:pt x="80" y="30"/>
                    <a:pt x="76" y="23"/>
                    <a:pt x="70" y="17"/>
                  </a:cubicBezTo>
                  <a:cubicBezTo>
                    <a:pt x="64" y="13"/>
                    <a:pt x="56" y="11"/>
                    <a:pt x="47" y="11"/>
                  </a:cubicBezTo>
                  <a:cubicBezTo>
                    <a:pt x="37" y="11"/>
                    <a:pt x="28" y="13"/>
                    <a:pt x="22" y="18"/>
                  </a:cubicBezTo>
                  <a:cubicBezTo>
                    <a:pt x="17" y="23"/>
                    <a:pt x="15" y="29"/>
                    <a:pt x="15" y="36"/>
                  </a:cubicBezTo>
                  <a:cubicBezTo>
                    <a:pt x="15" y="37"/>
                    <a:pt x="15" y="38"/>
                    <a:pt x="15" y="40"/>
                  </a:cubicBezTo>
                  <a:cubicBezTo>
                    <a:pt x="17" y="49"/>
                    <a:pt x="24" y="55"/>
                    <a:pt x="38" y="59"/>
                  </a:cubicBezTo>
                  <a:cubicBezTo>
                    <a:pt x="51" y="63"/>
                    <a:pt x="63" y="66"/>
                    <a:pt x="76" y="70"/>
                  </a:cubicBezTo>
                  <a:cubicBezTo>
                    <a:pt x="89" y="76"/>
                    <a:pt x="96" y="86"/>
                    <a:pt x="96" y="100"/>
                  </a:cubicBezTo>
                  <a:cubicBezTo>
                    <a:pt x="96" y="113"/>
                    <a:pt x="91" y="122"/>
                    <a:pt x="83" y="129"/>
                  </a:cubicBezTo>
                  <a:cubicBezTo>
                    <a:pt x="74" y="136"/>
                    <a:pt x="63" y="139"/>
                    <a:pt x="47" y="139"/>
                  </a:cubicBezTo>
                  <a:cubicBezTo>
                    <a:pt x="33" y="139"/>
                    <a:pt x="22" y="135"/>
                    <a:pt x="13" y="128"/>
                  </a:cubicBezTo>
                  <a:cubicBezTo>
                    <a:pt x="4" y="121"/>
                    <a:pt x="0" y="110"/>
                    <a:pt x="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5" name="Rectangle 17"/>
            <p:cNvSpPr>
              <a:spLocks noChangeArrowheads="1"/>
            </p:cNvSpPr>
            <p:nvPr/>
          </p:nvSpPr>
          <p:spPr>
            <a:xfrm>
              <a:off x="4713" y="2496"/>
              <a:ext cx="28" cy="3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6" name="Freeform 18"/>
            <p:cNvSpPr/>
            <p:nvPr/>
          </p:nvSpPr>
          <p:spPr>
            <a:xfrm>
              <a:off x="4810" y="2486"/>
              <a:ext cx="278" cy="330"/>
            </a:xfrm>
            <a:custGeom>
              <a:avLst/>
              <a:gdLst>
                <a:gd name="T0" fmla="*/ 106 w 118"/>
                <a:gd name="T1" fmla="*/ 78 h 139"/>
                <a:gd name="T2" fmla="*/ 62 w 118"/>
                <a:gd name="T3" fmla="*/ 78 h 139"/>
                <a:gd name="T4" fmla="*/ 62 w 118"/>
                <a:gd name="T5" fmla="*/ 67 h 139"/>
                <a:gd name="T6" fmla="*/ 118 w 118"/>
                <a:gd name="T7" fmla="*/ 67 h 139"/>
                <a:gd name="T8" fmla="*/ 118 w 118"/>
                <a:gd name="T9" fmla="*/ 135 h 139"/>
                <a:gd name="T10" fmla="*/ 107 w 118"/>
                <a:gd name="T11" fmla="*/ 135 h 139"/>
                <a:gd name="T12" fmla="*/ 107 w 118"/>
                <a:gd name="T13" fmla="*/ 113 h 139"/>
                <a:gd name="T14" fmla="*/ 58 w 118"/>
                <a:gd name="T15" fmla="*/ 139 h 139"/>
                <a:gd name="T16" fmla="*/ 17 w 118"/>
                <a:gd name="T17" fmla="*/ 121 h 139"/>
                <a:gd name="T18" fmla="*/ 0 w 118"/>
                <a:gd name="T19" fmla="*/ 69 h 139"/>
                <a:gd name="T20" fmla="*/ 15 w 118"/>
                <a:gd name="T21" fmla="*/ 20 h 139"/>
                <a:gd name="T22" fmla="*/ 61 w 118"/>
                <a:gd name="T23" fmla="*/ 0 h 139"/>
                <a:gd name="T24" fmla="*/ 97 w 118"/>
                <a:gd name="T25" fmla="*/ 10 h 139"/>
                <a:gd name="T26" fmla="*/ 117 w 118"/>
                <a:gd name="T27" fmla="*/ 42 h 139"/>
                <a:gd name="T28" fmla="*/ 104 w 118"/>
                <a:gd name="T29" fmla="*/ 42 h 139"/>
                <a:gd name="T30" fmla="*/ 89 w 118"/>
                <a:gd name="T31" fmla="*/ 19 h 139"/>
                <a:gd name="T32" fmla="*/ 62 w 118"/>
                <a:gd name="T33" fmla="*/ 11 h 139"/>
                <a:gd name="T34" fmla="*/ 25 w 118"/>
                <a:gd name="T35" fmla="*/ 28 h 139"/>
                <a:gd name="T36" fmla="*/ 13 w 118"/>
                <a:gd name="T37" fmla="*/ 74 h 139"/>
                <a:gd name="T38" fmla="*/ 25 w 118"/>
                <a:gd name="T39" fmla="*/ 112 h 139"/>
                <a:gd name="T40" fmla="*/ 61 w 118"/>
                <a:gd name="T41" fmla="*/ 128 h 139"/>
                <a:gd name="T42" fmla="*/ 83 w 118"/>
                <a:gd name="T43" fmla="*/ 123 h 139"/>
                <a:gd name="T44" fmla="*/ 100 w 118"/>
                <a:gd name="T45" fmla="*/ 105 h 139"/>
                <a:gd name="T46" fmla="*/ 106 w 118"/>
                <a:gd name="T47" fmla="*/ 78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8" h="139">
                  <a:moveTo>
                    <a:pt x="106" y="78"/>
                  </a:moveTo>
                  <a:quadBezTo>
                    <a:pt x="62" y="78"/>
                    <a:pt x="62" y="78"/>
                  </a:quadBezTo>
                  <a:quadBezTo>
                    <a:pt x="62" y="67"/>
                    <a:pt x="62" y="67"/>
                  </a:quadBezTo>
                  <a:quadBezTo>
                    <a:pt x="118" y="67"/>
                    <a:pt x="118" y="67"/>
                  </a:quadBezTo>
                  <a:quadBezTo>
                    <a:pt x="118" y="135"/>
                    <a:pt x="118" y="135"/>
                  </a:quadBezTo>
                  <a:quadBezTo>
                    <a:pt x="107" y="135"/>
                    <a:pt x="107" y="135"/>
                  </a:quadBezTo>
                  <a:quadBezTo>
                    <a:pt x="107" y="113"/>
                    <a:pt x="107" y="113"/>
                  </a:quadBezTo>
                  <a:cubicBezTo>
                    <a:pt x="97" y="130"/>
                    <a:pt x="81" y="139"/>
                    <a:pt x="58" y="139"/>
                  </a:cubicBezTo>
                  <a:cubicBezTo>
                    <a:pt x="41" y="139"/>
                    <a:pt x="27" y="133"/>
                    <a:pt x="17" y="121"/>
                  </a:cubicBezTo>
                  <a:cubicBezTo>
                    <a:pt x="6" y="109"/>
                    <a:pt x="0" y="92"/>
                    <a:pt x="0" y="69"/>
                  </a:cubicBezTo>
                  <a:cubicBezTo>
                    <a:pt x="0" y="48"/>
                    <a:pt x="5" y="32"/>
                    <a:pt x="15" y="20"/>
                  </a:cubicBezTo>
                  <a:cubicBezTo>
                    <a:pt x="26" y="7"/>
                    <a:pt x="41" y="0"/>
                    <a:pt x="61" y="0"/>
                  </a:cubicBezTo>
                  <a:cubicBezTo>
                    <a:pt x="76" y="0"/>
                    <a:pt x="88" y="3"/>
                    <a:pt x="97" y="10"/>
                  </a:cubicBezTo>
                  <a:cubicBezTo>
                    <a:pt x="107" y="18"/>
                    <a:pt x="114" y="28"/>
                    <a:pt x="117" y="42"/>
                  </a:cubicBezTo>
                  <a:quadBezTo>
                    <a:pt x="104" y="42"/>
                    <a:pt x="104" y="42"/>
                  </a:quadBezTo>
                  <a:cubicBezTo>
                    <a:pt x="102" y="32"/>
                    <a:pt x="96" y="24"/>
                    <a:pt x="89" y="19"/>
                  </a:cubicBezTo>
                  <a:cubicBezTo>
                    <a:pt x="81" y="13"/>
                    <a:pt x="72" y="11"/>
                    <a:pt x="62" y="11"/>
                  </a:cubicBezTo>
                  <a:cubicBezTo>
                    <a:pt x="45" y="11"/>
                    <a:pt x="33" y="16"/>
                    <a:pt x="25" y="28"/>
                  </a:cubicBezTo>
                  <a:cubicBezTo>
                    <a:pt x="17" y="39"/>
                    <a:pt x="13" y="54"/>
                    <a:pt x="13" y="74"/>
                  </a:cubicBezTo>
                  <a:cubicBezTo>
                    <a:pt x="13" y="89"/>
                    <a:pt x="17" y="102"/>
                    <a:pt x="25" y="112"/>
                  </a:cubicBezTo>
                  <a:cubicBezTo>
                    <a:pt x="34" y="123"/>
                    <a:pt x="46" y="128"/>
                    <a:pt x="61" y="128"/>
                  </a:cubicBezTo>
                  <a:cubicBezTo>
                    <a:pt x="69" y="128"/>
                    <a:pt x="76" y="127"/>
                    <a:pt x="83" y="123"/>
                  </a:cubicBezTo>
                  <a:cubicBezTo>
                    <a:pt x="90" y="119"/>
                    <a:pt x="96" y="113"/>
                    <a:pt x="100" y="105"/>
                  </a:cubicBezTo>
                  <a:cubicBezTo>
                    <a:pt x="104" y="98"/>
                    <a:pt x="106" y="89"/>
                    <a:pt x="106" y="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7" name="Freeform 19"/>
            <p:cNvSpPr/>
            <p:nvPr/>
          </p:nvSpPr>
          <p:spPr>
            <a:xfrm>
              <a:off x="5156" y="2496"/>
              <a:ext cx="243" cy="311"/>
            </a:xfrm>
            <a:custGeom>
              <a:avLst/>
              <a:gdLst>
                <a:gd name="T0" fmla="*/ 210 w 243"/>
                <a:gd name="T1" fmla="*/ 311 h 311"/>
                <a:gd name="T2" fmla="*/ 31 w 243"/>
                <a:gd name="T3" fmla="*/ 38 h 311"/>
                <a:gd name="T4" fmla="*/ 31 w 243"/>
                <a:gd name="T5" fmla="*/ 311 h 311"/>
                <a:gd name="T6" fmla="*/ 0 w 243"/>
                <a:gd name="T7" fmla="*/ 311 h 311"/>
                <a:gd name="T8" fmla="*/ 0 w 243"/>
                <a:gd name="T9" fmla="*/ 0 h 311"/>
                <a:gd name="T10" fmla="*/ 35 w 243"/>
                <a:gd name="T11" fmla="*/ 0 h 311"/>
                <a:gd name="T12" fmla="*/ 214 w 243"/>
                <a:gd name="T13" fmla="*/ 273 h 311"/>
                <a:gd name="T14" fmla="*/ 214 w 243"/>
                <a:gd name="T15" fmla="*/ 0 h 311"/>
                <a:gd name="T16" fmla="*/ 243 w 243"/>
                <a:gd name="T17" fmla="*/ 0 h 311"/>
                <a:gd name="T18" fmla="*/ 243 w 243"/>
                <a:gd name="T19" fmla="*/ 311 h 311"/>
                <a:gd name="T20" fmla="*/ 210 w 243"/>
                <a:gd name="T21" fmla="*/ 311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11">
                  <a:moveTo>
                    <a:pt x="210" y="311"/>
                  </a:moveTo>
                  <a:lnTo>
                    <a:pt x="31" y="38"/>
                  </a:lnTo>
                  <a:lnTo>
                    <a:pt x="31" y="311"/>
                  </a:lnTo>
                  <a:lnTo>
                    <a:pt x="0" y="311"/>
                  </a:lnTo>
                  <a:lnTo>
                    <a:pt x="0" y="0"/>
                  </a:lnTo>
                  <a:lnTo>
                    <a:pt x="35" y="0"/>
                  </a:lnTo>
                  <a:lnTo>
                    <a:pt x="214" y="273"/>
                  </a:lnTo>
                  <a:lnTo>
                    <a:pt x="214" y="0"/>
                  </a:lnTo>
                  <a:lnTo>
                    <a:pt x="243" y="0"/>
                  </a:lnTo>
                  <a:lnTo>
                    <a:pt x="243" y="311"/>
                  </a:lnTo>
                  <a:lnTo>
                    <a:pt x="210" y="3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8" name="Freeform 20"/>
            <p:cNvSpPr/>
            <p:nvPr/>
          </p:nvSpPr>
          <p:spPr>
            <a:xfrm>
              <a:off x="5573" y="2486"/>
              <a:ext cx="226" cy="330"/>
            </a:xfrm>
            <a:custGeom>
              <a:avLst/>
              <a:gdLst>
                <a:gd name="T0" fmla="*/ 0 w 96"/>
                <a:gd name="T1" fmla="*/ 96 h 139"/>
                <a:gd name="T2" fmla="*/ 12 w 96"/>
                <a:gd name="T3" fmla="*/ 96 h 139"/>
                <a:gd name="T4" fmla="*/ 50 w 96"/>
                <a:gd name="T5" fmla="*/ 128 h 139"/>
                <a:gd name="T6" fmla="*/ 76 w 96"/>
                <a:gd name="T7" fmla="*/ 120 h 139"/>
                <a:gd name="T8" fmla="*/ 84 w 96"/>
                <a:gd name="T9" fmla="*/ 101 h 139"/>
                <a:gd name="T10" fmla="*/ 63 w 96"/>
                <a:gd name="T11" fmla="*/ 77 h 139"/>
                <a:gd name="T12" fmla="*/ 24 w 96"/>
                <a:gd name="T13" fmla="*/ 66 h 139"/>
                <a:gd name="T14" fmla="*/ 3 w 96"/>
                <a:gd name="T15" fmla="*/ 35 h 139"/>
                <a:gd name="T16" fmla="*/ 14 w 96"/>
                <a:gd name="T17" fmla="*/ 11 h 139"/>
                <a:gd name="T18" fmla="*/ 48 w 96"/>
                <a:gd name="T19" fmla="*/ 0 h 139"/>
                <a:gd name="T20" fmla="*/ 81 w 96"/>
                <a:gd name="T21" fmla="*/ 12 h 139"/>
                <a:gd name="T22" fmla="*/ 92 w 96"/>
                <a:gd name="T23" fmla="*/ 39 h 139"/>
                <a:gd name="T24" fmla="*/ 80 w 96"/>
                <a:gd name="T25" fmla="*/ 40 h 139"/>
                <a:gd name="T26" fmla="*/ 70 w 96"/>
                <a:gd name="T27" fmla="*/ 17 h 139"/>
                <a:gd name="T28" fmla="*/ 48 w 96"/>
                <a:gd name="T29" fmla="*/ 11 h 139"/>
                <a:gd name="T30" fmla="*/ 23 w 96"/>
                <a:gd name="T31" fmla="*/ 18 h 139"/>
                <a:gd name="T32" fmla="*/ 15 w 96"/>
                <a:gd name="T33" fmla="*/ 36 h 139"/>
                <a:gd name="T34" fmla="*/ 16 w 96"/>
                <a:gd name="T35" fmla="*/ 40 h 139"/>
                <a:gd name="T36" fmla="*/ 39 w 96"/>
                <a:gd name="T37" fmla="*/ 59 h 139"/>
                <a:gd name="T38" fmla="*/ 76 w 96"/>
                <a:gd name="T39" fmla="*/ 70 h 139"/>
                <a:gd name="T40" fmla="*/ 96 w 96"/>
                <a:gd name="T41" fmla="*/ 100 h 139"/>
                <a:gd name="T42" fmla="*/ 83 w 96"/>
                <a:gd name="T43" fmla="*/ 129 h 139"/>
                <a:gd name="T44" fmla="*/ 48 w 96"/>
                <a:gd name="T45" fmla="*/ 139 h 139"/>
                <a:gd name="T46" fmla="*/ 14 w 96"/>
                <a:gd name="T47" fmla="*/ 128 h 139"/>
                <a:gd name="T48" fmla="*/ 0 w 96"/>
                <a:gd name="T49" fmla="*/ 96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139">
                  <a:moveTo>
                    <a:pt x="0" y="96"/>
                  </a:moveTo>
                  <a:quadBezTo>
                    <a:pt x="12" y="96"/>
                    <a:pt x="12" y="96"/>
                  </a:quadBezTo>
                  <a:cubicBezTo>
                    <a:pt x="14" y="118"/>
                    <a:pt x="27" y="128"/>
                    <a:pt x="50" y="128"/>
                  </a:cubicBezTo>
                  <a:cubicBezTo>
                    <a:pt x="61" y="128"/>
                    <a:pt x="70" y="126"/>
                    <a:pt x="76" y="120"/>
                  </a:cubicBezTo>
                  <a:cubicBezTo>
                    <a:pt x="81" y="115"/>
                    <a:pt x="84" y="109"/>
                    <a:pt x="84" y="101"/>
                  </a:cubicBezTo>
                  <a:cubicBezTo>
                    <a:pt x="84" y="90"/>
                    <a:pt x="77" y="82"/>
                    <a:pt x="63" y="77"/>
                  </a:cubicBezTo>
                  <a:cubicBezTo>
                    <a:pt x="50" y="74"/>
                    <a:pt x="37" y="70"/>
                    <a:pt x="24" y="66"/>
                  </a:cubicBezTo>
                  <a:cubicBezTo>
                    <a:pt x="10" y="60"/>
                    <a:pt x="3" y="50"/>
                    <a:pt x="3" y="35"/>
                  </a:cubicBezTo>
                  <a:cubicBezTo>
                    <a:pt x="3" y="26"/>
                    <a:pt x="7" y="17"/>
                    <a:pt x="14" y="11"/>
                  </a:cubicBezTo>
                  <a:cubicBezTo>
                    <a:pt x="23" y="4"/>
                    <a:pt x="34" y="0"/>
                    <a:pt x="48" y="0"/>
                  </a:cubicBezTo>
                  <a:cubicBezTo>
                    <a:pt x="62" y="0"/>
                    <a:pt x="73" y="4"/>
                    <a:pt x="81" y="12"/>
                  </a:cubicBezTo>
                  <a:cubicBezTo>
                    <a:pt x="88" y="19"/>
                    <a:pt x="92" y="28"/>
                    <a:pt x="92" y="39"/>
                  </a:cubicBezTo>
                  <a:quadBezTo>
                    <a:pt x="80" y="40"/>
                    <a:pt x="80" y="40"/>
                  </a:quadBezTo>
                  <a:cubicBezTo>
                    <a:pt x="80" y="30"/>
                    <a:pt x="77" y="23"/>
                    <a:pt x="70" y="17"/>
                  </a:cubicBezTo>
                  <a:cubicBezTo>
                    <a:pt x="64" y="13"/>
                    <a:pt x="57" y="11"/>
                    <a:pt x="48" y="11"/>
                  </a:cubicBezTo>
                  <a:cubicBezTo>
                    <a:pt x="37" y="11"/>
                    <a:pt x="29" y="13"/>
                    <a:pt x="23" y="18"/>
                  </a:cubicBezTo>
                  <a:cubicBezTo>
                    <a:pt x="18" y="23"/>
                    <a:pt x="15" y="29"/>
                    <a:pt x="15" y="36"/>
                  </a:cubicBezTo>
                  <a:cubicBezTo>
                    <a:pt x="15" y="37"/>
                    <a:pt x="15" y="38"/>
                    <a:pt x="16" y="40"/>
                  </a:cubicBezTo>
                  <a:cubicBezTo>
                    <a:pt x="17" y="49"/>
                    <a:pt x="25" y="55"/>
                    <a:pt x="39" y="59"/>
                  </a:cubicBezTo>
                  <a:cubicBezTo>
                    <a:pt x="51" y="63"/>
                    <a:pt x="64" y="66"/>
                    <a:pt x="76" y="70"/>
                  </a:cubicBezTo>
                  <a:cubicBezTo>
                    <a:pt x="90" y="76"/>
                    <a:pt x="96" y="86"/>
                    <a:pt x="96" y="100"/>
                  </a:cubicBezTo>
                  <a:cubicBezTo>
                    <a:pt x="96" y="113"/>
                    <a:pt x="92" y="122"/>
                    <a:pt x="83" y="129"/>
                  </a:cubicBezTo>
                  <a:cubicBezTo>
                    <a:pt x="75" y="136"/>
                    <a:pt x="63" y="139"/>
                    <a:pt x="48" y="139"/>
                  </a:cubicBezTo>
                  <a:cubicBezTo>
                    <a:pt x="34" y="139"/>
                    <a:pt x="22" y="135"/>
                    <a:pt x="14" y="128"/>
                  </a:cubicBezTo>
                  <a:cubicBezTo>
                    <a:pt x="5" y="121"/>
                    <a:pt x="0" y="110"/>
                    <a:pt x="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9" name="Freeform 21"/>
            <p:cNvSpPr/>
            <p:nvPr/>
          </p:nvSpPr>
          <p:spPr>
            <a:xfrm>
              <a:off x="5825" y="2496"/>
              <a:ext cx="226" cy="311"/>
            </a:xfrm>
            <a:custGeom>
              <a:avLst/>
              <a:gdLst>
                <a:gd name="T0" fmla="*/ 0 w 226"/>
                <a:gd name="T1" fmla="*/ 24 h 311"/>
                <a:gd name="T2" fmla="*/ 0 w 226"/>
                <a:gd name="T3" fmla="*/ 0 h 311"/>
                <a:gd name="T4" fmla="*/ 226 w 226"/>
                <a:gd name="T5" fmla="*/ 0 h 311"/>
                <a:gd name="T6" fmla="*/ 226 w 226"/>
                <a:gd name="T7" fmla="*/ 24 h 311"/>
                <a:gd name="T8" fmla="*/ 127 w 226"/>
                <a:gd name="T9" fmla="*/ 24 h 311"/>
                <a:gd name="T10" fmla="*/ 127 w 226"/>
                <a:gd name="T11" fmla="*/ 311 h 311"/>
                <a:gd name="T12" fmla="*/ 99 w 226"/>
                <a:gd name="T13" fmla="*/ 311 h 311"/>
                <a:gd name="T14" fmla="*/ 99 w 226"/>
                <a:gd name="T15" fmla="*/ 24 h 311"/>
                <a:gd name="T16" fmla="*/ 0 w 226"/>
                <a:gd name="T17" fmla="*/ 24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311">
                  <a:moveTo>
                    <a:pt x="0" y="24"/>
                  </a:moveTo>
                  <a:lnTo>
                    <a:pt x="0" y="0"/>
                  </a:lnTo>
                  <a:lnTo>
                    <a:pt x="226" y="0"/>
                  </a:lnTo>
                  <a:lnTo>
                    <a:pt x="226" y="24"/>
                  </a:lnTo>
                  <a:lnTo>
                    <a:pt x="127" y="24"/>
                  </a:lnTo>
                  <a:lnTo>
                    <a:pt x="127" y="311"/>
                  </a:lnTo>
                  <a:lnTo>
                    <a:pt x="99" y="311"/>
                  </a:lnTo>
                  <a:lnTo>
                    <a:pt x="99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0" name="Freeform 22"/>
            <p:cNvSpPr/>
            <p:nvPr/>
          </p:nvSpPr>
          <p:spPr>
            <a:xfrm>
              <a:off x="6094" y="2496"/>
              <a:ext cx="240" cy="320"/>
            </a:xfrm>
            <a:custGeom>
              <a:avLst/>
              <a:gdLst>
                <a:gd name="T0" fmla="*/ 0 w 102"/>
                <a:gd name="T1" fmla="*/ 82 h 135"/>
                <a:gd name="T2" fmla="*/ 0 w 102"/>
                <a:gd name="T3" fmla="*/ 0 h 135"/>
                <a:gd name="T4" fmla="*/ 12 w 102"/>
                <a:gd name="T5" fmla="*/ 0 h 135"/>
                <a:gd name="T6" fmla="*/ 12 w 102"/>
                <a:gd name="T7" fmla="*/ 78 h 135"/>
                <a:gd name="T8" fmla="*/ 21 w 102"/>
                <a:gd name="T9" fmla="*/ 114 h 135"/>
                <a:gd name="T10" fmla="*/ 51 w 102"/>
                <a:gd name="T11" fmla="*/ 124 h 135"/>
                <a:gd name="T12" fmla="*/ 81 w 102"/>
                <a:gd name="T13" fmla="*/ 113 h 135"/>
                <a:gd name="T14" fmla="*/ 90 w 102"/>
                <a:gd name="T15" fmla="*/ 78 h 135"/>
                <a:gd name="T16" fmla="*/ 90 w 102"/>
                <a:gd name="T17" fmla="*/ 0 h 135"/>
                <a:gd name="T18" fmla="*/ 102 w 102"/>
                <a:gd name="T19" fmla="*/ 0 h 135"/>
                <a:gd name="T20" fmla="*/ 102 w 102"/>
                <a:gd name="T21" fmla="*/ 82 h 135"/>
                <a:gd name="T22" fmla="*/ 51 w 102"/>
                <a:gd name="T23" fmla="*/ 135 h 135"/>
                <a:gd name="T24" fmla="*/ 0 w 102"/>
                <a:gd name="T25" fmla="*/ 82 h 13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5">
                  <a:moveTo>
                    <a:pt x="0" y="82"/>
                  </a:moveTo>
                  <a:quadBezTo>
                    <a:pt x="0" y="0"/>
                    <a:pt x="0" y="0"/>
                  </a:quadBezTo>
                  <a:quadBezTo>
                    <a:pt x="12" y="0"/>
                    <a:pt x="12" y="0"/>
                  </a:quadBezTo>
                  <a:quadBezTo>
                    <a:pt x="12" y="78"/>
                    <a:pt x="12" y="78"/>
                  </a:quadBezTo>
                  <a:cubicBezTo>
                    <a:pt x="12" y="94"/>
                    <a:pt x="15" y="106"/>
                    <a:pt x="21" y="114"/>
                  </a:cubicBezTo>
                  <a:cubicBezTo>
                    <a:pt x="27" y="121"/>
                    <a:pt x="37" y="124"/>
                    <a:pt x="51" y="124"/>
                  </a:cubicBezTo>
                  <a:cubicBezTo>
                    <a:pt x="65" y="124"/>
                    <a:pt x="75" y="121"/>
                    <a:pt x="81" y="113"/>
                  </a:cubicBezTo>
                  <a:cubicBezTo>
                    <a:pt x="87" y="106"/>
                    <a:pt x="90" y="94"/>
                    <a:pt x="90" y="78"/>
                  </a:cubicBezTo>
                  <a:quadBezTo>
                    <a:pt x="90" y="0"/>
                    <a:pt x="90" y="0"/>
                  </a:quadBezTo>
                  <a:quadBezTo>
                    <a:pt x="102" y="0"/>
                    <a:pt x="102" y="0"/>
                  </a:quadBezTo>
                  <a:quadBezTo>
                    <a:pt x="102" y="82"/>
                    <a:pt x="102" y="82"/>
                  </a:quadBezTo>
                  <a:cubicBezTo>
                    <a:pt x="102" y="117"/>
                    <a:pt x="85" y="135"/>
                    <a:pt x="51" y="135"/>
                  </a:cubicBezTo>
                  <a:cubicBezTo>
                    <a:pt x="17" y="135"/>
                    <a:pt x="0" y="117"/>
                    <a:pt x="0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1" name="Freeform 23"/>
            <p:cNvSpPr>
              <a:spLocks noEditPoints="1"/>
            </p:cNvSpPr>
            <p:nvPr/>
          </p:nvSpPr>
          <p:spPr>
            <a:xfrm>
              <a:off x="6405" y="2496"/>
              <a:ext cx="252" cy="311"/>
            </a:xfrm>
            <a:custGeom>
              <a:avLst/>
              <a:gdLst>
                <a:gd name="T0" fmla="*/ 45 w 107"/>
                <a:gd name="T1" fmla="*/ 131 h 131"/>
                <a:gd name="T2" fmla="*/ 0 w 107"/>
                <a:gd name="T3" fmla="*/ 131 h 131"/>
                <a:gd name="T4" fmla="*/ 0 w 107"/>
                <a:gd name="T5" fmla="*/ 0 h 131"/>
                <a:gd name="T6" fmla="*/ 45 w 107"/>
                <a:gd name="T7" fmla="*/ 0 h 131"/>
                <a:gd name="T8" fmla="*/ 85 w 107"/>
                <a:gd name="T9" fmla="*/ 9 h 131"/>
                <a:gd name="T10" fmla="*/ 103 w 107"/>
                <a:gd name="T11" fmla="*/ 35 h 131"/>
                <a:gd name="T12" fmla="*/ 107 w 107"/>
                <a:gd name="T13" fmla="*/ 65 h 131"/>
                <a:gd name="T14" fmla="*/ 91 w 107"/>
                <a:gd name="T15" fmla="*/ 115 h 131"/>
                <a:gd name="T16" fmla="*/ 45 w 107"/>
                <a:gd name="T17" fmla="*/ 131 h 131"/>
                <a:gd name="T18" fmla="*/ 12 w 107"/>
                <a:gd name="T19" fmla="*/ 10 h 131"/>
                <a:gd name="T20" fmla="*/ 12 w 107"/>
                <a:gd name="T21" fmla="*/ 121 h 131"/>
                <a:gd name="T22" fmla="*/ 42 w 107"/>
                <a:gd name="T23" fmla="*/ 121 h 131"/>
                <a:gd name="T24" fmla="*/ 73 w 107"/>
                <a:gd name="T25" fmla="*/ 115 h 131"/>
                <a:gd name="T26" fmla="*/ 95 w 107"/>
                <a:gd name="T27" fmla="*/ 65 h 131"/>
                <a:gd name="T28" fmla="*/ 72 w 107"/>
                <a:gd name="T29" fmla="*/ 15 h 131"/>
                <a:gd name="T30" fmla="*/ 42 w 107"/>
                <a:gd name="T31" fmla="*/ 10 h 131"/>
                <a:gd name="T32" fmla="*/ 12 w 107"/>
                <a:gd name="T33" fmla="*/ 10 h 1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31">
                  <a:moveTo>
                    <a:pt x="45" y="131"/>
                  </a:moveTo>
                  <a:quadBezTo>
                    <a:pt x="0" y="131"/>
                    <a:pt x="0" y="131"/>
                  </a:quadBezTo>
                  <a:quadBezTo>
                    <a:pt x="0" y="0"/>
                    <a:pt x="0" y="0"/>
                  </a:quadBezTo>
                  <a:quadBezTo>
                    <a:pt x="45" y="0"/>
                    <a:pt x="45" y="0"/>
                  </a:quadBezTo>
                  <a:cubicBezTo>
                    <a:pt x="63" y="0"/>
                    <a:pt x="76" y="3"/>
                    <a:pt x="85" y="9"/>
                  </a:cubicBezTo>
                  <a:cubicBezTo>
                    <a:pt x="93" y="15"/>
                    <a:pt x="99" y="24"/>
                    <a:pt x="103" y="35"/>
                  </a:cubicBezTo>
                  <a:cubicBezTo>
                    <a:pt x="106" y="45"/>
                    <a:pt x="107" y="55"/>
                    <a:pt x="107" y="65"/>
                  </a:cubicBezTo>
                  <a:cubicBezTo>
                    <a:pt x="107" y="87"/>
                    <a:pt x="102" y="104"/>
                    <a:pt x="91" y="115"/>
                  </a:cubicBezTo>
                  <a:cubicBezTo>
                    <a:pt x="82" y="126"/>
                    <a:pt x="66" y="131"/>
                    <a:pt x="45" y="131"/>
                  </a:cubicBezTo>
                  <a:close/>
                  <a:moveTo>
                    <a:pt x="12" y="10"/>
                  </a:moveTo>
                  <a:quadBezTo>
                    <a:pt x="12" y="121"/>
                    <a:pt x="12" y="121"/>
                  </a:quadBezTo>
                  <a:quadBezTo>
                    <a:pt x="42" y="121"/>
                    <a:pt x="42" y="121"/>
                  </a:quadBezTo>
                  <a:cubicBezTo>
                    <a:pt x="55" y="121"/>
                    <a:pt x="65" y="119"/>
                    <a:pt x="73" y="115"/>
                  </a:cubicBezTo>
                  <a:cubicBezTo>
                    <a:pt x="88" y="107"/>
                    <a:pt x="95" y="91"/>
                    <a:pt x="95" y="65"/>
                  </a:cubicBezTo>
                  <a:cubicBezTo>
                    <a:pt x="95" y="40"/>
                    <a:pt x="87" y="23"/>
                    <a:pt x="72" y="15"/>
                  </a:cubicBezTo>
                  <a:cubicBezTo>
                    <a:pt x="66" y="12"/>
                    <a:pt x="56" y="10"/>
                    <a:pt x="42" y="10"/>
                  </a:cubicBez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2" name="Rectangle 24"/>
            <p:cNvSpPr>
              <a:spLocks noChangeArrowheads="1"/>
            </p:cNvSpPr>
            <p:nvPr/>
          </p:nvSpPr>
          <p:spPr>
            <a:xfrm>
              <a:off x="6725" y="2496"/>
              <a:ext cx="31" cy="3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3" name="Freeform 25"/>
            <p:cNvSpPr>
              <a:spLocks noEditPoints="1"/>
            </p:cNvSpPr>
            <p:nvPr/>
          </p:nvSpPr>
          <p:spPr>
            <a:xfrm>
              <a:off x="6824" y="2486"/>
              <a:ext cx="290" cy="330"/>
            </a:xfrm>
            <a:custGeom>
              <a:avLst/>
              <a:gdLst>
                <a:gd name="T0" fmla="*/ 0 w 123"/>
                <a:gd name="T1" fmla="*/ 70 h 139"/>
                <a:gd name="T2" fmla="*/ 15 w 123"/>
                <a:gd name="T3" fmla="*/ 20 h 139"/>
                <a:gd name="T4" fmla="*/ 61 w 123"/>
                <a:gd name="T5" fmla="*/ 0 h 139"/>
                <a:gd name="T6" fmla="*/ 107 w 123"/>
                <a:gd name="T7" fmla="*/ 20 h 139"/>
                <a:gd name="T8" fmla="*/ 123 w 123"/>
                <a:gd name="T9" fmla="*/ 70 h 139"/>
                <a:gd name="T10" fmla="*/ 107 w 123"/>
                <a:gd name="T11" fmla="*/ 119 h 139"/>
                <a:gd name="T12" fmla="*/ 61 w 123"/>
                <a:gd name="T13" fmla="*/ 139 h 139"/>
                <a:gd name="T14" fmla="*/ 15 w 123"/>
                <a:gd name="T15" fmla="*/ 119 h 139"/>
                <a:gd name="T16" fmla="*/ 0 w 123"/>
                <a:gd name="T17" fmla="*/ 70 h 139"/>
                <a:gd name="T18" fmla="*/ 61 w 123"/>
                <a:gd name="T19" fmla="*/ 128 h 139"/>
                <a:gd name="T20" fmla="*/ 99 w 123"/>
                <a:gd name="T21" fmla="*/ 111 h 139"/>
                <a:gd name="T22" fmla="*/ 110 w 123"/>
                <a:gd name="T23" fmla="*/ 70 h 139"/>
                <a:gd name="T24" fmla="*/ 97 w 123"/>
                <a:gd name="T25" fmla="*/ 26 h 139"/>
                <a:gd name="T26" fmla="*/ 61 w 123"/>
                <a:gd name="T27" fmla="*/ 11 h 139"/>
                <a:gd name="T28" fmla="*/ 24 w 123"/>
                <a:gd name="T29" fmla="*/ 29 h 139"/>
                <a:gd name="T30" fmla="*/ 12 w 123"/>
                <a:gd name="T31" fmla="*/ 70 h 139"/>
                <a:gd name="T32" fmla="*/ 24 w 123"/>
                <a:gd name="T33" fmla="*/ 111 h 139"/>
                <a:gd name="T34" fmla="*/ 61 w 123"/>
                <a:gd name="T35" fmla="*/ 128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139">
                  <a:moveTo>
                    <a:pt x="0" y="70"/>
                  </a:moveTo>
                  <a:cubicBezTo>
                    <a:pt x="0" y="50"/>
                    <a:pt x="5" y="33"/>
                    <a:pt x="15" y="20"/>
                  </a:cubicBezTo>
                  <a:cubicBezTo>
                    <a:pt x="27" y="7"/>
                    <a:pt x="42" y="0"/>
                    <a:pt x="61" y="0"/>
                  </a:cubicBezTo>
                  <a:cubicBezTo>
                    <a:pt x="80" y="0"/>
                    <a:pt x="96" y="7"/>
                    <a:pt x="107" y="20"/>
                  </a:cubicBezTo>
                  <a:cubicBezTo>
                    <a:pt x="118" y="33"/>
                    <a:pt x="123" y="49"/>
                    <a:pt x="123" y="70"/>
                  </a:cubicBezTo>
                  <a:cubicBezTo>
                    <a:pt x="123" y="90"/>
                    <a:pt x="118" y="106"/>
                    <a:pt x="107" y="119"/>
                  </a:cubicBezTo>
                  <a:cubicBezTo>
                    <a:pt x="96" y="132"/>
                    <a:pt x="81" y="139"/>
                    <a:pt x="61" y="139"/>
                  </a:cubicBezTo>
                  <a:cubicBezTo>
                    <a:pt x="42" y="139"/>
                    <a:pt x="26" y="132"/>
                    <a:pt x="15" y="119"/>
                  </a:cubicBezTo>
                  <a:cubicBezTo>
                    <a:pt x="5" y="106"/>
                    <a:pt x="0" y="90"/>
                    <a:pt x="0" y="70"/>
                  </a:cubicBezTo>
                  <a:close/>
                  <a:moveTo>
                    <a:pt x="61" y="128"/>
                  </a:moveTo>
                  <a:cubicBezTo>
                    <a:pt x="78" y="128"/>
                    <a:pt x="90" y="122"/>
                    <a:pt x="99" y="111"/>
                  </a:cubicBezTo>
                  <a:cubicBezTo>
                    <a:pt x="107" y="100"/>
                    <a:pt x="110" y="86"/>
                    <a:pt x="110" y="70"/>
                  </a:cubicBezTo>
                  <a:cubicBezTo>
                    <a:pt x="110" y="51"/>
                    <a:pt x="106" y="37"/>
                    <a:pt x="97" y="26"/>
                  </a:cubicBezTo>
                  <a:cubicBezTo>
                    <a:pt x="88" y="16"/>
                    <a:pt x="76" y="11"/>
                    <a:pt x="61" y="11"/>
                  </a:cubicBezTo>
                  <a:cubicBezTo>
                    <a:pt x="45" y="11"/>
                    <a:pt x="33" y="17"/>
                    <a:pt x="24" y="29"/>
                  </a:cubicBezTo>
                  <a:cubicBezTo>
                    <a:pt x="16" y="39"/>
                    <a:pt x="12" y="53"/>
                    <a:pt x="12" y="70"/>
                  </a:cubicBezTo>
                  <a:cubicBezTo>
                    <a:pt x="12" y="87"/>
                    <a:pt x="16" y="100"/>
                    <a:pt x="24" y="111"/>
                  </a:cubicBezTo>
                  <a:cubicBezTo>
                    <a:pt x="33" y="123"/>
                    <a:pt x="45" y="128"/>
                    <a:pt x="61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21705" y="279552"/>
            <a:ext cx="303185" cy="535531"/>
          </a:xfrm>
          <a:prstGeom prst="rect">
            <a:avLst/>
          </a:prstGeom>
          <a:noFill/>
          <a:effectLst>
            <a:glow rad="152400">
              <a:schemeClr val="accent4">
                <a:satMod val="175000"/>
                <a:alpha val="20000"/>
              </a:schemeClr>
            </a:glo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endParaRPr xmlns:mc="http://schemas.openxmlformats.org/markup-compatibility/2006" xmlns:hp="http://schemas.haansoft.com/office/presentation/8.0" lang="ko-KR" altLang="en-US" sz="3200" b="1" spc="-150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gradFill>
                <a:gsLst>
                  <a:gs pos="0">
                    <a:schemeClr val="bg1"/>
                  </a:gs>
                  <a:gs pos="60000">
                    <a:schemeClr val="bg1"/>
                  </a:gs>
                  <a:gs pos="60000">
                    <a:schemeClr val="bg1">
                      <a:lumMod val="9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0" y="959236"/>
            <a:ext cx="8949447" cy="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  <a:effectLst>
            <a:glow rad="88900">
              <a:schemeClr val="accent3">
                <a:satMod val="175000"/>
                <a:alpha val="3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 rot="0">
            <a:off x="1123859" y="2871652"/>
            <a:ext cx="3042708" cy="4536319"/>
            <a:chOff x="429131" y="1878329"/>
            <a:chExt cx="3042708" cy="4536319"/>
          </a:xfrm>
        </p:grpSpPr>
        <p:sp>
          <p:nvSpPr>
            <p:cNvPr id="90" name="직사각형 89"/>
            <p:cNvSpPr/>
            <p:nvPr/>
          </p:nvSpPr>
          <p:spPr>
            <a:xfrm>
              <a:off x="429131" y="6387134"/>
              <a:ext cx="3042708" cy="27515"/>
            </a:xfrm>
            <a:prstGeom prst="rect">
              <a:avLst/>
            </a:prstGeom>
            <a:solidFill>
              <a:srgbClr val="c30eae"/>
            </a:solidFill>
            <a:ln w="12700">
              <a:solidFill>
                <a:srgbClr val="c30eae"/>
              </a:solidFill>
            </a:ln>
            <a:effectLst>
              <a:glow rad="88900">
                <a:srgbClr val="c30eae">
                  <a:alpha val="3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71917" y="1878329"/>
              <a:ext cx="1715720" cy="702140"/>
            </a:xfrm>
            <a:prstGeom prst="rect">
              <a:avLst/>
            </a:prstGeom>
            <a:noFill/>
          </p:spPr>
          <p:txBody>
            <a:bodyPr wrap="none" anchor="b" anchorCtr="0">
              <a:spAutoFit/>
            </a:bodyPr>
            <a:lstStyle/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  <a:t>소제목 내용을</a:t>
              </a:r>
              <a:br>
                <a:rPr lang="en-US" altLang="ko-KR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</a:br>
              <a:r>
                <a:rPr lang="ko-KR" altLang="en-US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  <a:t>입력해주세요</a:t>
              </a:r>
              <a:endParaRPr lang="ko-KR" altLang="en-US" sz="2000" b="1" spc="-6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/>
                <a:ea typeface="나눔고딕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 rot="0">
            <a:off x="6545982" y="2842376"/>
            <a:ext cx="3042708" cy="4536320"/>
            <a:chOff x="3824552" y="1878329"/>
            <a:chExt cx="3042708" cy="4536320"/>
          </a:xfrm>
        </p:grpSpPr>
        <p:sp>
          <p:nvSpPr>
            <p:cNvPr id="91" name="직사각형 90"/>
            <p:cNvSpPr/>
            <p:nvPr/>
          </p:nvSpPr>
          <p:spPr>
            <a:xfrm>
              <a:off x="3824552" y="6387134"/>
              <a:ext cx="3042708" cy="27515"/>
            </a:xfrm>
            <a:prstGeom prst="rect">
              <a:avLst/>
            </a:prstGeom>
            <a:solidFill>
              <a:srgbClr val="12c91d"/>
            </a:solidFill>
            <a:ln w="12700">
              <a:solidFill>
                <a:srgbClr val="12c91d"/>
              </a:solidFill>
            </a:ln>
            <a:effectLst>
              <a:glow rad="88900">
                <a:srgbClr val="12c91d">
                  <a:alpha val="3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81766" y="1878329"/>
              <a:ext cx="1710447" cy="702140"/>
            </a:xfrm>
            <a:prstGeom prst="rect">
              <a:avLst/>
            </a:prstGeom>
            <a:noFill/>
          </p:spPr>
          <p:txBody>
            <a:bodyPr wrap="square" anchor="b" anchorCtr="0">
              <a:spAutoFit/>
            </a:bodyPr>
            <a:lstStyle/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  <a:t>소제목 내용을</a:t>
              </a:r>
              <a:br>
                <a:rPr lang="en-US" altLang="ko-KR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</a:br>
              <a:r>
                <a:rPr lang="ko-KR" altLang="en-US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  <a:t>입력해세요</a:t>
              </a:r>
              <a:endParaRPr lang="ko-KR" altLang="en-US" sz="2000" b="1" spc="-6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/>
                <a:ea typeface="나눔고딕"/>
              </a:endParaRPr>
            </a:p>
          </p:txBody>
        </p:sp>
      </p:grpSp>
      <p:pic>
        <p:nvPicPr>
          <p:cNvPr id="101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85880" y="591684"/>
            <a:ext cx="3780472" cy="6300787"/>
          </a:xfrm>
          <a:prstGeom prst="rect">
            <a:avLst/>
          </a:prstGeom>
        </p:spPr>
      </p:pic>
      <p:pic>
        <p:nvPicPr>
          <p:cNvPr id="103" name=""/>
          <p:cNvPicPr/>
          <p:nvPr/>
        </p:nvPicPr>
        <p:blipFill rotWithShape="1">
          <a:blip r:embed="rId5"/>
          <a:srcRect t="7900"/>
          <a:stretch>
            <a:fillRect/>
          </a:stretch>
        </p:blipFill>
        <p:spPr>
          <a:xfrm>
            <a:off x="6233636" y="618899"/>
            <a:ext cx="3780472" cy="6300787"/>
          </a:xfrm>
          <a:prstGeom prst="rect">
            <a:avLst/>
          </a:prstGeom>
        </p:spPr>
      </p:pic>
      <p:sp>
        <p:nvSpPr>
          <p:cNvPr id="104" name=""/>
          <p:cNvSpPr/>
          <p:nvPr/>
        </p:nvSpPr>
        <p:spPr>
          <a:xfrm>
            <a:off x="6237175" y="1371373"/>
            <a:ext cx="3810000" cy="8281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/>
          <a:srcRect t="50000"/>
          <a:stretch>
            <a:fillRect/>
          </a:stretch>
        </p:blipFill>
        <p:spPr>
          <a:xfrm>
            <a:off x="-1" y="0"/>
            <a:ext cx="10691813" cy="7559676"/>
          </a:xfrm>
          <a:prstGeom prst="rect">
            <a:avLst/>
          </a:prstGeom>
        </p:spPr>
      </p:pic>
      <p:grpSp>
        <p:nvGrpSpPr>
          <p:cNvPr id="52" name="Group 4"/>
          <p:cNvGrpSpPr>
            <a:grpSpLocks noChangeAspect="1"/>
          </p:cNvGrpSpPr>
          <p:nvPr/>
        </p:nvGrpSpPr>
        <p:grpSpPr>
          <a:xfrm rot="0">
            <a:off x="9439478" y="192219"/>
            <a:ext cx="1061086" cy="173427"/>
            <a:chOff x="-381" y="1766"/>
            <a:chExt cx="7495" cy="1225"/>
          </a:xfrm>
          <a:solidFill>
            <a:schemeClr val="bg1"/>
          </a:solidFill>
        </p:grpSpPr>
        <p:sp>
          <p:nvSpPr>
            <p:cNvPr id="53" name="Freeform 5"/>
            <p:cNvSpPr>
              <a:spLocks noEditPoints="1"/>
            </p:cNvSpPr>
            <p:nvPr/>
          </p:nvSpPr>
          <p:spPr>
            <a:xfrm>
              <a:off x="-381" y="1766"/>
              <a:ext cx="3921" cy="1225"/>
            </a:xfrm>
            <a:custGeom>
              <a:avLst/>
              <a:gdLst>
                <a:gd name="T0" fmla="*/ 58 w 1664"/>
                <a:gd name="T1" fmla="*/ 6 h 517"/>
                <a:gd name="T2" fmla="*/ 0 w 1664"/>
                <a:gd name="T3" fmla="*/ 65 h 517"/>
                <a:gd name="T4" fmla="*/ 0 w 1664"/>
                <a:gd name="T5" fmla="*/ 453 h 517"/>
                <a:gd name="T6" fmla="*/ 58 w 1664"/>
                <a:gd name="T7" fmla="*/ 512 h 517"/>
                <a:gd name="T8" fmla="*/ 117 w 1664"/>
                <a:gd name="T9" fmla="*/ 453 h 517"/>
                <a:gd name="T10" fmla="*/ 117 w 1664"/>
                <a:gd name="T11" fmla="*/ 65 h 517"/>
                <a:gd name="T12" fmla="*/ 58 w 1664"/>
                <a:gd name="T13" fmla="*/ 6 h 517"/>
                <a:gd name="T14" fmla="*/ 278 w 1664"/>
                <a:gd name="T15" fmla="*/ 23 h 517"/>
                <a:gd name="T16" fmla="*/ 195 w 1664"/>
                <a:gd name="T17" fmla="*/ 23 h 517"/>
                <a:gd name="T18" fmla="*/ 195 w 1664"/>
                <a:gd name="T19" fmla="*/ 106 h 517"/>
                <a:gd name="T20" fmla="*/ 583 w 1664"/>
                <a:gd name="T21" fmla="*/ 494 h 517"/>
                <a:gd name="T22" fmla="*/ 666 w 1664"/>
                <a:gd name="T23" fmla="*/ 494 h 517"/>
                <a:gd name="T24" fmla="*/ 666 w 1664"/>
                <a:gd name="T25" fmla="*/ 412 h 517"/>
                <a:gd name="T26" fmla="*/ 278 w 1664"/>
                <a:gd name="T27" fmla="*/ 23 h 517"/>
                <a:gd name="T28" fmla="*/ 237 w 1664"/>
                <a:gd name="T29" fmla="*/ 395 h 517"/>
                <a:gd name="T30" fmla="*/ 178 w 1664"/>
                <a:gd name="T31" fmla="*/ 453 h 517"/>
                <a:gd name="T32" fmla="*/ 237 w 1664"/>
                <a:gd name="T33" fmla="*/ 512 h 517"/>
                <a:gd name="T34" fmla="*/ 295 w 1664"/>
                <a:gd name="T35" fmla="*/ 453 h 517"/>
                <a:gd name="T36" fmla="*/ 237 w 1664"/>
                <a:gd name="T37" fmla="*/ 395 h 517"/>
                <a:gd name="T38" fmla="*/ 625 w 1664"/>
                <a:gd name="T39" fmla="*/ 6 h 517"/>
                <a:gd name="T40" fmla="*/ 567 w 1664"/>
                <a:gd name="T41" fmla="*/ 64 h 517"/>
                <a:gd name="T42" fmla="*/ 625 w 1664"/>
                <a:gd name="T43" fmla="*/ 123 h 517"/>
                <a:gd name="T44" fmla="*/ 684 w 1664"/>
                <a:gd name="T45" fmla="*/ 64 h 517"/>
                <a:gd name="T46" fmla="*/ 625 w 1664"/>
                <a:gd name="T47" fmla="*/ 6 h 517"/>
                <a:gd name="T48" fmla="*/ 1039 w 1664"/>
                <a:gd name="T49" fmla="*/ 200 h 517"/>
                <a:gd name="T50" fmla="*/ 980 w 1664"/>
                <a:gd name="T51" fmla="*/ 259 h 517"/>
                <a:gd name="T52" fmla="*/ 1039 w 1664"/>
                <a:gd name="T53" fmla="*/ 317 h 517"/>
                <a:gd name="T54" fmla="*/ 1097 w 1664"/>
                <a:gd name="T55" fmla="*/ 259 h 517"/>
                <a:gd name="T56" fmla="*/ 1039 w 1664"/>
                <a:gd name="T57" fmla="*/ 200 h 517"/>
                <a:gd name="T58" fmla="*/ 804 w 1664"/>
                <a:gd name="T59" fmla="*/ 6 h 517"/>
                <a:gd name="T60" fmla="*/ 745 w 1664"/>
                <a:gd name="T61" fmla="*/ 65 h 517"/>
                <a:gd name="T62" fmla="*/ 745 w 1664"/>
                <a:gd name="T63" fmla="*/ 453 h 517"/>
                <a:gd name="T64" fmla="*/ 804 w 1664"/>
                <a:gd name="T65" fmla="*/ 512 h 517"/>
                <a:gd name="T66" fmla="*/ 863 w 1664"/>
                <a:gd name="T67" fmla="*/ 453 h 517"/>
                <a:gd name="T68" fmla="*/ 863 w 1664"/>
                <a:gd name="T69" fmla="*/ 65 h 517"/>
                <a:gd name="T70" fmla="*/ 804 w 1664"/>
                <a:gd name="T71" fmla="*/ 6 h 517"/>
                <a:gd name="T72" fmla="*/ 1039 w 1664"/>
                <a:gd name="T73" fmla="*/ 6 h 517"/>
                <a:gd name="T74" fmla="*/ 980 w 1664"/>
                <a:gd name="T75" fmla="*/ 64 h 517"/>
                <a:gd name="T76" fmla="*/ 1039 w 1664"/>
                <a:gd name="T77" fmla="*/ 123 h 517"/>
                <a:gd name="T78" fmla="*/ 1097 w 1664"/>
                <a:gd name="T79" fmla="*/ 64 h 517"/>
                <a:gd name="T80" fmla="*/ 1039 w 1664"/>
                <a:gd name="T81" fmla="*/ 6 h 517"/>
                <a:gd name="T82" fmla="*/ 1411 w 1664"/>
                <a:gd name="T83" fmla="*/ 6 h 517"/>
                <a:gd name="T84" fmla="*/ 1232 w 1664"/>
                <a:gd name="T85" fmla="*/ 80 h 517"/>
                <a:gd name="T86" fmla="*/ 1158 w 1664"/>
                <a:gd name="T87" fmla="*/ 259 h 517"/>
                <a:gd name="T88" fmla="*/ 1232 w 1664"/>
                <a:gd name="T89" fmla="*/ 438 h 517"/>
                <a:gd name="T90" fmla="*/ 1411 w 1664"/>
                <a:gd name="T91" fmla="*/ 512 h 517"/>
                <a:gd name="T92" fmla="*/ 1590 w 1664"/>
                <a:gd name="T93" fmla="*/ 438 h 517"/>
                <a:gd name="T94" fmla="*/ 1664 w 1664"/>
                <a:gd name="T95" fmla="*/ 259 h 517"/>
                <a:gd name="T96" fmla="*/ 1411 w 1664"/>
                <a:gd name="T97" fmla="*/ 6 h 517"/>
                <a:gd name="T98" fmla="*/ 1507 w 1664"/>
                <a:gd name="T99" fmla="*/ 355 h 517"/>
                <a:gd name="T100" fmla="*/ 1411 w 1664"/>
                <a:gd name="T101" fmla="*/ 394 h 517"/>
                <a:gd name="T102" fmla="*/ 1315 w 1664"/>
                <a:gd name="T103" fmla="*/ 355 h 517"/>
                <a:gd name="T104" fmla="*/ 1276 w 1664"/>
                <a:gd name="T105" fmla="*/ 259 h 517"/>
                <a:gd name="T106" fmla="*/ 1315 w 1664"/>
                <a:gd name="T107" fmla="*/ 163 h 517"/>
                <a:gd name="T108" fmla="*/ 1411 w 1664"/>
                <a:gd name="T109" fmla="*/ 123 h 517"/>
                <a:gd name="T110" fmla="*/ 1546 w 1664"/>
                <a:gd name="T111" fmla="*/ 259 h 517"/>
                <a:gd name="T112" fmla="*/ 1507 w 1664"/>
                <a:gd name="T113" fmla="*/ 355 h 5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64" h="517">
                  <a:moveTo>
                    <a:pt x="58" y="6"/>
                  </a:moveTo>
                  <a:cubicBezTo>
                    <a:pt x="26" y="6"/>
                    <a:pt x="0" y="32"/>
                    <a:pt x="0" y="65"/>
                  </a:cubicBezTo>
                  <a:quadBezTo>
                    <a:pt x="0" y="453"/>
                    <a:pt x="0" y="453"/>
                  </a:quadBezTo>
                  <a:cubicBezTo>
                    <a:pt x="0" y="485"/>
                    <a:pt x="26" y="512"/>
                    <a:pt x="58" y="512"/>
                  </a:cubicBezTo>
                  <a:cubicBezTo>
                    <a:pt x="91" y="512"/>
                    <a:pt x="117" y="485"/>
                    <a:pt x="117" y="453"/>
                  </a:cubicBezTo>
                  <a:quadBezTo>
                    <a:pt x="117" y="65"/>
                    <a:pt x="117" y="65"/>
                  </a:quadBezTo>
                  <a:cubicBezTo>
                    <a:pt x="117" y="32"/>
                    <a:pt x="91" y="6"/>
                    <a:pt x="58" y="6"/>
                  </a:cubicBezTo>
                  <a:close/>
                  <a:moveTo>
                    <a:pt x="278" y="23"/>
                  </a:moveTo>
                  <a:cubicBezTo>
                    <a:pt x="256" y="0"/>
                    <a:pt x="218" y="0"/>
                    <a:pt x="195" y="23"/>
                  </a:cubicBezTo>
                  <a:cubicBezTo>
                    <a:pt x="173" y="46"/>
                    <a:pt x="172" y="83"/>
                    <a:pt x="195" y="106"/>
                  </a:cubicBezTo>
                  <a:quadBezTo>
                    <a:pt x="583" y="494"/>
                    <a:pt x="583" y="494"/>
                  </a:quadBezTo>
                  <a:cubicBezTo>
                    <a:pt x="606" y="517"/>
                    <a:pt x="643" y="517"/>
                    <a:pt x="666" y="494"/>
                  </a:cubicBezTo>
                  <a:cubicBezTo>
                    <a:pt x="689" y="472"/>
                    <a:pt x="689" y="434"/>
                    <a:pt x="666" y="412"/>
                  </a:cubicBezTo>
                  <a:lnTo>
                    <a:pt x="278" y="23"/>
                  </a:lnTo>
                  <a:close/>
                  <a:moveTo>
                    <a:pt x="237" y="395"/>
                  </a:moveTo>
                  <a:cubicBezTo>
                    <a:pt x="204" y="395"/>
                    <a:pt x="178" y="421"/>
                    <a:pt x="178" y="453"/>
                  </a:cubicBezTo>
                  <a:cubicBezTo>
                    <a:pt x="178" y="485"/>
                    <a:pt x="204" y="512"/>
                    <a:pt x="237" y="512"/>
                  </a:cubicBezTo>
                  <a:cubicBezTo>
                    <a:pt x="269" y="512"/>
                    <a:pt x="295" y="485"/>
                    <a:pt x="295" y="453"/>
                  </a:cubicBezTo>
                  <a:cubicBezTo>
                    <a:pt x="295" y="421"/>
                    <a:pt x="269" y="395"/>
                    <a:pt x="237" y="395"/>
                  </a:cubicBezTo>
                  <a:close/>
                  <a:moveTo>
                    <a:pt x="625" y="6"/>
                  </a:moveTo>
                  <a:cubicBezTo>
                    <a:pt x="593" y="6"/>
                    <a:pt x="567" y="32"/>
                    <a:pt x="567" y="64"/>
                  </a:cubicBezTo>
                  <a:cubicBezTo>
                    <a:pt x="567" y="97"/>
                    <a:pt x="593" y="123"/>
                    <a:pt x="625" y="123"/>
                  </a:cubicBezTo>
                  <a:cubicBezTo>
                    <a:pt x="657" y="123"/>
                    <a:pt x="684" y="97"/>
                    <a:pt x="684" y="64"/>
                  </a:cubicBezTo>
                  <a:cubicBezTo>
                    <a:pt x="684" y="32"/>
                    <a:pt x="657" y="6"/>
                    <a:pt x="625" y="6"/>
                  </a:cubicBezTo>
                  <a:close/>
                  <a:moveTo>
                    <a:pt x="1039" y="200"/>
                  </a:moveTo>
                  <a:cubicBezTo>
                    <a:pt x="1006" y="200"/>
                    <a:pt x="980" y="227"/>
                    <a:pt x="980" y="259"/>
                  </a:cubicBezTo>
                  <a:cubicBezTo>
                    <a:pt x="980" y="291"/>
                    <a:pt x="1006" y="317"/>
                    <a:pt x="1039" y="317"/>
                  </a:cubicBezTo>
                  <a:cubicBezTo>
                    <a:pt x="1071" y="317"/>
                    <a:pt x="1097" y="291"/>
                    <a:pt x="1097" y="259"/>
                  </a:cubicBezTo>
                  <a:cubicBezTo>
                    <a:pt x="1097" y="227"/>
                    <a:pt x="1071" y="200"/>
                    <a:pt x="1039" y="200"/>
                  </a:cubicBezTo>
                  <a:close/>
                  <a:moveTo>
                    <a:pt x="804" y="6"/>
                  </a:moveTo>
                  <a:cubicBezTo>
                    <a:pt x="772" y="6"/>
                    <a:pt x="745" y="32"/>
                    <a:pt x="745" y="65"/>
                  </a:cubicBezTo>
                  <a:quadBezTo>
                    <a:pt x="745" y="453"/>
                    <a:pt x="745" y="453"/>
                  </a:quadBezTo>
                  <a:cubicBezTo>
                    <a:pt x="745" y="485"/>
                    <a:pt x="772" y="512"/>
                    <a:pt x="804" y="512"/>
                  </a:cubicBezTo>
                  <a:cubicBezTo>
                    <a:pt x="837" y="512"/>
                    <a:pt x="863" y="485"/>
                    <a:pt x="863" y="453"/>
                  </a:cubicBezTo>
                  <a:quadBezTo>
                    <a:pt x="863" y="65"/>
                    <a:pt x="863" y="65"/>
                  </a:quadBezTo>
                  <a:cubicBezTo>
                    <a:pt x="863" y="32"/>
                    <a:pt x="837" y="6"/>
                    <a:pt x="804" y="6"/>
                  </a:cubicBezTo>
                  <a:close/>
                  <a:moveTo>
                    <a:pt x="1039" y="6"/>
                  </a:moveTo>
                  <a:cubicBezTo>
                    <a:pt x="1006" y="6"/>
                    <a:pt x="980" y="32"/>
                    <a:pt x="980" y="64"/>
                  </a:cubicBezTo>
                  <a:cubicBezTo>
                    <a:pt x="980" y="97"/>
                    <a:pt x="1006" y="123"/>
                    <a:pt x="1039" y="123"/>
                  </a:cubicBezTo>
                  <a:cubicBezTo>
                    <a:pt x="1071" y="123"/>
                    <a:pt x="1097" y="97"/>
                    <a:pt x="1097" y="64"/>
                  </a:cubicBezTo>
                  <a:cubicBezTo>
                    <a:pt x="1097" y="32"/>
                    <a:pt x="1071" y="6"/>
                    <a:pt x="1039" y="6"/>
                  </a:cubicBezTo>
                  <a:close/>
                  <a:moveTo>
                    <a:pt x="1411" y="6"/>
                  </a:moveTo>
                  <a:cubicBezTo>
                    <a:pt x="1344" y="6"/>
                    <a:pt x="1280" y="32"/>
                    <a:pt x="1232" y="80"/>
                  </a:cubicBezTo>
                  <a:cubicBezTo>
                    <a:pt x="1184" y="128"/>
                    <a:pt x="1158" y="191"/>
                    <a:pt x="1158" y="259"/>
                  </a:cubicBezTo>
                  <a:cubicBezTo>
                    <a:pt x="1158" y="326"/>
                    <a:pt x="1184" y="390"/>
                    <a:pt x="1232" y="438"/>
                  </a:cubicBezTo>
                  <a:cubicBezTo>
                    <a:pt x="1280" y="485"/>
                    <a:pt x="1344" y="512"/>
                    <a:pt x="1411" y="512"/>
                  </a:cubicBezTo>
                  <a:cubicBezTo>
                    <a:pt x="1479" y="512"/>
                    <a:pt x="1542" y="485"/>
                    <a:pt x="1590" y="438"/>
                  </a:cubicBezTo>
                  <a:cubicBezTo>
                    <a:pt x="1638" y="390"/>
                    <a:pt x="1664" y="326"/>
                    <a:pt x="1664" y="259"/>
                  </a:cubicBezTo>
                  <a:cubicBezTo>
                    <a:pt x="1664" y="119"/>
                    <a:pt x="1551" y="6"/>
                    <a:pt x="1411" y="6"/>
                  </a:cubicBezTo>
                  <a:close/>
                  <a:moveTo>
                    <a:pt x="1507" y="355"/>
                  </a:moveTo>
                  <a:cubicBezTo>
                    <a:pt x="1481" y="380"/>
                    <a:pt x="1447" y="394"/>
                    <a:pt x="1411" y="394"/>
                  </a:cubicBezTo>
                  <a:cubicBezTo>
                    <a:pt x="1375" y="394"/>
                    <a:pt x="1341" y="380"/>
                    <a:pt x="1315" y="355"/>
                  </a:cubicBezTo>
                  <a:cubicBezTo>
                    <a:pt x="1290" y="329"/>
                    <a:pt x="1276" y="295"/>
                    <a:pt x="1276" y="259"/>
                  </a:cubicBezTo>
                  <a:cubicBezTo>
                    <a:pt x="1276" y="223"/>
                    <a:pt x="1290" y="189"/>
                    <a:pt x="1315" y="163"/>
                  </a:cubicBezTo>
                  <a:cubicBezTo>
                    <a:pt x="1341" y="138"/>
                    <a:pt x="1375" y="123"/>
                    <a:pt x="1411" y="123"/>
                  </a:cubicBezTo>
                  <a:cubicBezTo>
                    <a:pt x="1486" y="123"/>
                    <a:pt x="1546" y="184"/>
                    <a:pt x="1546" y="259"/>
                  </a:cubicBezTo>
                  <a:cubicBezTo>
                    <a:pt x="1546" y="295"/>
                    <a:pt x="1532" y="329"/>
                    <a:pt x="1507" y="3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4" name="Freeform 6"/>
            <p:cNvSpPr/>
            <p:nvPr/>
          </p:nvSpPr>
          <p:spPr>
            <a:xfrm>
              <a:off x="3862" y="1955"/>
              <a:ext cx="62" cy="448"/>
            </a:xfrm>
            <a:custGeom>
              <a:avLst/>
              <a:gdLst>
                <a:gd name="T0" fmla="*/ 0 w 62"/>
                <a:gd name="T1" fmla="*/ 0 h 448"/>
                <a:gd name="T2" fmla="*/ 31 w 62"/>
                <a:gd name="T3" fmla="*/ 0 h 448"/>
                <a:gd name="T4" fmla="*/ 62 w 62"/>
                <a:gd name="T5" fmla="*/ 0 h 448"/>
                <a:gd name="T6" fmla="*/ 62 w 62"/>
                <a:gd name="T7" fmla="*/ 448 h 448"/>
                <a:gd name="T8" fmla="*/ 31 w 62"/>
                <a:gd name="T9" fmla="*/ 448 h 448"/>
                <a:gd name="T10" fmla="*/ 0 w 62"/>
                <a:gd name="T11" fmla="*/ 448 h 448"/>
                <a:gd name="T12" fmla="*/ 0 w 62"/>
                <a:gd name="T13" fmla="*/ 0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448">
                  <a:moveTo>
                    <a:pt x="0" y="0"/>
                  </a:moveTo>
                  <a:lnTo>
                    <a:pt x="31" y="0"/>
                  </a:lnTo>
                  <a:lnTo>
                    <a:pt x="62" y="0"/>
                  </a:lnTo>
                  <a:lnTo>
                    <a:pt x="62" y="448"/>
                  </a:lnTo>
                  <a:lnTo>
                    <a:pt x="31" y="448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5" name="Freeform 7"/>
            <p:cNvSpPr/>
            <p:nvPr/>
          </p:nvSpPr>
          <p:spPr>
            <a:xfrm>
              <a:off x="4027" y="1955"/>
              <a:ext cx="354" cy="448"/>
            </a:xfrm>
            <a:custGeom>
              <a:avLst/>
              <a:gdLst>
                <a:gd name="T0" fmla="*/ 57 w 354"/>
                <a:gd name="T1" fmla="*/ 448 h 448"/>
                <a:gd name="T2" fmla="*/ 29 w 354"/>
                <a:gd name="T3" fmla="*/ 448 h 448"/>
                <a:gd name="T4" fmla="*/ 0 w 354"/>
                <a:gd name="T5" fmla="*/ 448 h 448"/>
                <a:gd name="T6" fmla="*/ 0 w 354"/>
                <a:gd name="T7" fmla="*/ 0 h 448"/>
                <a:gd name="T8" fmla="*/ 36 w 354"/>
                <a:gd name="T9" fmla="*/ 0 h 448"/>
                <a:gd name="T10" fmla="*/ 71 w 354"/>
                <a:gd name="T11" fmla="*/ 0 h 448"/>
                <a:gd name="T12" fmla="*/ 295 w 354"/>
                <a:gd name="T13" fmla="*/ 363 h 448"/>
                <a:gd name="T14" fmla="*/ 295 w 354"/>
                <a:gd name="T15" fmla="*/ 0 h 448"/>
                <a:gd name="T16" fmla="*/ 323 w 354"/>
                <a:gd name="T17" fmla="*/ 0 h 448"/>
                <a:gd name="T18" fmla="*/ 354 w 354"/>
                <a:gd name="T19" fmla="*/ 0 h 448"/>
                <a:gd name="T20" fmla="*/ 354 w 354"/>
                <a:gd name="T21" fmla="*/ 448 h 448"/>
                <a:gd name="T22" fmla="*/ 321 w 354"/>
                <a:gd name="T23" fmla="*/ 448 h 448"/>
                <a:gd name="T24" fmla="*/ 288 w 354"/>
                <a:gd name="T25" fmla="*/ 448 h 448"/>
                <a:gd name="T26" fmla="*/ 57 w 354"/>
                <a:gd name="T27" fmla="*/ 81 h 448"/>
                <a:gd name="T28" fmla="*/ 57 w 354"/>
                <a:gd name="T29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4" h="448">
                  <a:moveTo>
                    <a:pt x="57" y="448"/>
                  </a:moveTo>
                  <a:lnTo>
                    <a:pt x="29" y="448"/>
                  </a:lnTo>
                  <a:lnTo>
                    <a:pt x="0" y="448"/>
                  </a:lnTo>
                  <a:lnTo>
                    <a:pt x="0" y="0"/>
                  </a:lnTo>
                  <a:lnTo>
                    <a:pt x="36" y="0"/>
                  </a:lnTo>
                  <a:lnTo>
                    <a:pt x="71" y="0"/>
                  </a:lnTo>
                  <a:lnTo>
                    <a:pt x="295" y="363"/>
                  </a:lnTo>
                  <a:lnTo>
                    <a:pt x="295" y="0"/>
                  </a:lnTo>
                  <a:lnTo>
                    <a:pt x="323" y="0"/>
                  </a:lnTo>
                  <a:lnTo>
                    <a:pt x="354" y="0"/>
                  </a:lnTo>
                  <a:lnTo>
                    <a:pt x="354" y="448"/>
                  </a:lnTo>
                  <a:lnTo>
                    <a:pt x="321" y="448"/>
                  </a:lnTo>
                  <a:lnTo>
                    <a:pt x="288" y="448"/>
                  </a:lnTo>
                  <a:lnTo>
                    <a:pt x="57" y="81"/>
                  </a:lnTo>
                  <a:lnTo>
                    <a:pt x="5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6" name="Freeform 8"/>
            <p:cNvSpPr/>
            <p:nvPr/>
          </p:nvSpPr>
          <p:spPr>
            <a:xfrm>
              <a:off x="4482" y="1955"/>
              <a:ext cx="306" cy="448"/>
            </a:xfrm>
            <a:custGeom>
              <a:avLst/>
              <a:gdLst>
                <a:gd name="T0" fmla="*/ 0 w 306"/>
                <a:gd name="T1" fmla="*/ 448 h 448"/>
                <a:gd name="T2" fmla="*/ 0 w 306"/>
                <a:gd name="T3" fmla="*/ 0 h 448"/>
                <a:gd name="T4" fmla="*/ 306 w 306"/>
                <a:gd name="T5" fmla="*/ 0 h 448"/>
                <a:gd name="T6" fmla="*/ 306 w 306"/>
                <a:gd name="T7" fmla="*/ 26 h 448"/>
                <a:gd name="T8" fmla="*/ 306 w 306"/>
                <a:gd name="T9" fmla="*/ 53 h 448"/>
                <a:gd name="T10" fmla="*/ 59 w 306"/>
                <a:gd name="T11" fmla="*/ 53 h 448"/>
                <a:gd name="T12" fmla="*/ 59 w 306"/>
                <a:gd name="T13" fmla="*/ 190 h 448"/>
                <a:gd name="T14" fmla="*/ 276 w 306"/>
                <a:gd name="T15" fmla="*/ 190 h 448"/>
                <a:gd name="T16" fmla="*/ 276 w 306"/>
                <a:gd name="T17" fmla="*/ 216 h 448"/>
                <a:gd name="T18" fmla="*/ 276 w 306"/>
                <a:gd name="T19" fmla="*/ 245 h 448"/>
                <a:gd name="T20" fmla="*/ 59 w 306"/>
                <a:gd name="T21" fmla="*/ 245 h 448"/>
                <a:gd name="T22" fmla="*/ 59 w 306"/>
                <a:gd name="T23" fmla="*/ 448 h 448"/>
                <a:gd name="T24" fmla="*/ 28 w 306"/>
                <a:gd name="T25" fmla="*/ 448 h 448"/>
                <a:gd name="T26" fmla="*/ 0 w 306"/>
                <a:gd name="T27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448">
                  <a:moveTo>
                    <a:pt x="0" y="448"/>
                  </a:moveTo>
                  <a:lnTo>
                    <a:pt x="0" y="0"/>
                  </a:lnTo>
                  <a:lnTo>
                    <a:pt x="306" y="0"/>
                  </a:lnTo>
                  <a:lnTo>
                    <a:pt x="306" y="26"/>
                  </a:lnTo>
                  <a:lnTo>
                    <a:pt x="306" y="53"/>
                  </a:lnTo>
                  <a:lnTo>
                    <a:pt x="59" y="53"/>
                  </a:lnTo>
                  <a:lnTo>
                    <a:pt x="59" y="190"/>
                  </a:lnTo>
                  <a:lnTo>
                    <a:pt x="276" y="190"/>
                  </a:lnTo>
                  <a:lnTo>
                    <a:pt x="276" y="216"/>
                  </a:lnTo>
                  <a:lnTo>
                    <a:pt x="276" y="245"/>
                  </a:lnTo>
                  <a:lnTo>
                    <a:pt x="59" y="245"/>
                  </a:lnTo>
                  <a:lnTo>
                    <a:pt x="59" y="448"/>
                  </a:lnTo>
                  <a:lnTo>
                    <a:pt x="28" y="448"/>
                  </a:lnTo>
                  <a:lnTo>
                    <a:pt x="0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7" name="Freeform 9"/>
            <p:cNvSpPr>
              <a:spLocks noEditPoints="1"/>
            </p:cNvSpPr>
            <p:nvPr/>
          </p:nvSpPr>
          <p:spPr>
            <a:xfrm>
              <a:off x="4831" y="1944"/>
              <a:ext cx="436" cy="471"/>
            </a:xfrm>
            <a:custGeom>
              <a:avLst/>
              <a:gdLst>
                <a:gd name="T0" fmla="*/ 26 w 185"/>
                <a:gd name="T1" fmla="*/ 171 h 199"/>
                <a:gd name="T2" fmla="*/ 0 w 185"/>
                <a:gd name="T3" fmla="*/ 99 h 199"/>
                <a:gd name="T4" fmla="*/ 26 w 185"/>
                <a:gd name="T5" fmla="*/ 27 h 199"/>
                <a:gd name="T6" fmla="*/ 92 w 185"/>
                <a:gd name="T7" fmla="*/ 0 h 199"/>
                <a:gd name="T8" fmla="*/ 159 w 185"/>
                <a:gd name="T9" fmla="*/ 27 h 199"/>
                <a:gd name="T10" fmla="*/ 185 w 185"/>
                <a:gd name="T11" fmla="*/ 99 h 199"/>
                <a:gd name="T12" fmla="*/ 159 w 185"/>
                <a:gd name="T13" fmla="*/ 171 h 199"/>
                <a:gd name="T14" fmla="*/ 92 w 185"/>
                <a:gd name="T15" fmla="*/ 199 h 199"/>
                <a:gd name="T16" fmla="*/ 26 w 185"/>
                <a:gd name="T17" fmla="*/ 171 h 199"/>
                <a:gd name="T18" fmla="*/ 140 w 185"/>
                <a:gd name="T19" fmla="*/ 155 h 199"/>
                <a:gd name="T20" fmla="*/ 158 w 185"/>
                <a:gd name="T21" fmla="*/ 99 h 199"/>
                <a:gd name="T22" fmla="*/ 140 w 185"/>
                <a:gd name="T23" fmla="*/ 43 h 199"/>
                <a:gd name="T24" fmla="*/ 92 w 185"/>
                <a:gd name="T25" fmla="*/ 22 h 199"/>
                <a:gd name="T26" fmla="*/ 45 w 185"/>
                <a:gd name="T27" fmla="*/ 43 h 199"/>
                <a:gd name="T28" fmla="*/ 27 w 185"/>
                <a:gd name="T29" fmla="*/ 99 h 199"/>
                <a:gd name="T30" fmla="*/ 45 w 185"/>
                <a:gd name="T31" fmla="*/ 155 h 199"/>
                <a:gd name="T32" fmla="*/ 92 w 185"/>
                <a:gd name="T33" fmla="*/ 176 h 199"/>
                <a:gd name="T34" fmla="*/ 140 w 185"/>
                <a:gd name="T35" fmla="*/ 155 h 1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5" h="199">
                  <a:moveTo>
                    <a:pt x="26" y="171"/>
                  </a:moveTo>
                  <a:cubicBezTo>
                    <a:pt x="9" y="153"/>
                    <a:pt x="0" y="129"/>
                    <a:pt x="0" y="99"/>
                  </a:cubicBezTo>
                  <a:cubicBezTo>
                    <a:pt x="0" y="70"/>
                    <a:pt x="9" y="45"/>
                    <a:pt x="26" y="27"/>
                  </a:cubicBezTo>
                  <a:cubicBezTo>
                    <a:pt x="43" y="9"/>
                    <a:pt x="65" y="0"/>
                    <a:pt x="92" y="0"/>
                  </a:cubicBezTo>
                  <a:cubicBezTo>
                    <a:pt x="120" y="0"/>
                    <a:pt x="142" y="9"/>
                    <a:pt x="159" y="27"/>
                  </a:cubicBezTo>
                  <a:cubicBezTo>
                    <a:pt x="176" y="45"/>
                    <a:pt x="185" y="70"/>
                    <a:pt x="185" y="99"/>
                  </a:cubicBezTo>
                  <a:cubicBezTo>
                    <a:pt x="185" y="129"/>
                    <a:pt x="176" y="153"/>
                    <a:pt x="159" y="171"/>
                  </a:cubicBezTo>
                  <a:cubicBezTo>
                    <a:pt x="142" y="190"/>
                    <a:pt x="120" y="199"/>
                    <a:pt x="92" y="199"/>
                  </a:cubicBezTo>
                  <a:cubicBezTo>
                    <a:pt x="65" y="199"/>
                    <a:pt x="43" y="190"/>
                    <a:pt x="26" y="171"/>
                  </a:cubicBezTo>
                  <a:close/>
                  <a:moveTo>
                    <a:pt x="140" y="155"/>
                  </a:moveTo>
                  <a:cubicBezTo>
                    <a:pt x="152" y="141"/>
                    <a:pt x="158" y="122"/>
                    <a:pt x="158" y="99"/>
                  </a:cubicBezTo>
                  <a:cubicBezTo>
                    <a:pt x="158" y="76"/>
                    <a:pt x="152" y="58"/>
                    <a:pt x="140" y="43"/>
                  </a:cubicBezTo>
                  <a:cubicBezTo>
                    <a:pt x="128" y="29"/>
                    <a:pt x="112" y="22"/>
                    <a:pt x="92" y="22"/>
                  </a:cubicBezTo>
                  <a:cubicBezTo>
                    <a:pt x="73" y="22"/>
                    <a:pt x="57" y="29"/>
                    <a:pt x="45" y="43"/>
                  </a:cubicBezTo>
                  <a:cubicBezTo>
                    <a:pt x="33" y="58"/>
                    <a:pt x="27" y="76"/>
                    <a:pt x="27" y="99"/>
                  </a:cubicBezTo>
                  <a:cubicBezTo>
                    <a:pt x="27" y="122"/>
                    <a:pt x="33" y="141"/>
                    <a:pt x="45" y="155"/>
                  </a:cubicBezTo>
                  <a:cubicBezTo>
                    <a:pt x="57" y="169"/>
                    <a:pt x="73" y="176"/>
                    <a:pt x="92" y="176"/>
                  </a:cubicBezTo>
                  <a:cubicBezTo>
                    <a:pt x="112" y="176"/>
                    <a:pt x="128" y="169"/>
                    <a:pt x="140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8" name="Freeform 10"/>
            <p:cNvSpPr/>
            <p:nvPr/>
          </p:nvSpPr>
          <p:spPr>
            <a:xfrm>
              <a:off x="5321" y="1944"/>
              <a:ext cx="407" cy="471"/>
            </a:xfrm>
            <a:custGeom>
              <a:avLst/>
              <a:gdLst>
                <a:gd name="T0" fmla="*/ 88 w 173"/>
                <a:gd name="T1" fmla="*/ 199 h 199"/>
                <a:gd name="T2" fmla="*/ 24 w 173"/>
                <a:gd name="T3" fmla="*/ 171 h 199"/>
                <a:gd name="T4" fmla="*/ 0 w 173"/>
                <a:gd name="T5" fmla="*/ 99 h 199"/>
                <a:gd name="T6" fmla="*/ 25 w 173"/>
                <a:gd name="T7" fmla="*/ 27 h 199"/>
                <a:gd name="T8" fmla="*/ 90 w 173"/>
                <a:gd name="T9" fmla="*/ 0 h 199"/>
                <a:gd name="T10" fmla="*/ 143 w 173"/>
                <a:gd name="T11" fmla="*/ 17 h 199"/>
                <a:gd name="T12" fmla="*/ 169 w 173"/>
                <a:gd name="T13" fmla="*/ 62 h 199"/>
                <a:gd name="T14" fmla="*/ 145 w 173"/>
                <a:gd name="T15" fmla="*/ 62 h 199"/>
                <a:gd name="T16" fmla="*/ 126 w 173"/>
                <a:gd name="T17" fmla="*/ 32 h 199"/>
                <a:gd name="T18" fmla="*/ 88 w 173"/>
                <a:gd name="T19" fmla="*/ 22 h 199"/>
                <a:gd name="T20" fmla="*/ 43 w 173"/>
                <a:gd name="T21" fmla="*/ 43 h 199"/>
                <a:gd name="T22" fmla="*/ 26 w 173"/>
                <a:gd name="T23" fmla="*/ 100 h 199"/>
                <a:gd name="T24" fmla="*/ 43 w 173"/>
                <a:gd name="T25" fmla="*/ 157 h 199"/>
                <a:gd name="T26" fmla="*/ 89 w 173"/>
                <a:gd name="T27" fmla="*/ 177 h 199"/>
                <a:gd name="T28" fmla="*/ 137 w 173"/>
                <a:gd name="T29" fmla="*/ 155 h 199"/>
                <a:gd name="T30" fmla="*/ 142 w 173"/>
                <a:gd name="T31" fmla="*/ 148 h 199"/>
                <a:gd name="T32" fmla="*/ 147 w 173"/>
                <a:gd name="T33" fmla="*/ 134 h 199"/>
                <a:gd name="T34" fmla="*/ 149 w 173"/>
                <a:gd name="T35" fmla="*/ 117 h 199"/>
                <a:gd name="T36" fmla="*/ 149 w 173"/>
                <a:gd name="T37" fmla="*/ 115 h 199"/>
                <a:gd name="T38" fmla="*/ 90 w 173"/>
                <a:gd name="T39" fmla="*/ 115 h 199"/>
                <a:gd name="T40" fmla="*/ 90 w 173"/>
                <a:gd name="T41" fmla="*/ 93 h 199"/>
                <a:gd name="T42" fmla="*/ 173 w 173"/>
                <a:gd name="T43" fmla="*/ 93 h 199"/>
                <a:gd name="T44" fmla="*/ 173 w 173"/>
                <a:gd name="T45" fmla="*/ 194 h 199"/>
                <a:gd name="T46" fmla="*/ 157 w 173"/>
                <a:gd name="T47" fmla="*/ 194 h 199"/>
                <a:gd name="T48" fmla="*/ 151 w 173"/>
                <a:gd name="T49" fmla="*/ 170 h 199"/>
                <a:gd name="T50" fmla="*/ 149 w 173"/>
                <a:gd name="T51" fmla="*/ 172 h 199"/>
                <a:gd name="T52" fmla="*/ 88 w 173"/>
                <a:gd name="T53" fmla="*/ 199 h 1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3" h="199">
                  <a:moveTo>
                    <a:pt x="88" y="199"/>
                  </a:moveTo>
                  <a:cubicBezTo>
                    <a:pt x="62" y="199"/>
                    <a:pt x="40" y="190"/>
                    <a:pt x="24" y="171"/>
                  </a:cubicBezTo>
                  <a:cubicBezTo>
                    <a:pt x="8" y="153"/>
                    <a:pt x="0" y="129"/>
                    <a:pt x="0" y="99"/>
                  </a:cubicBezTo>
                  <a:cubicBezTo>
                    <a:pt x="0" y="70"/>
                    <a:pt x="8" y="45"/>
                    <a:pt x="25" y="27"/>
                  </a:cubicBezTo>
                  <a:cubicBezTo>
                    <a:pt x="41" y="9"/>
                    <a:pt x="63" y="0"/>
                    <a:pt x="90" y="0"/>
                  </a:cubicBezTo>
                  <a:cubicBezTo>
                    <a:pt x="110" y="0"/>
                    <a:pt x="128" y="5"/>
                    <a:pt x="143" y="17"/>
                  </a:cubicBezTo>
                  <a:cubicBezTo>
                    <a:pt x="158" y="29"/>
                    <a:pt x="167" y="43"/>
                    <a:pt x="169" y="62"/>
                  </a:cubicBezTo>
                  <a:quadBezTo>
                    <a:pt x="145" y="62"/>
                    <a:pt x="145" y="62"/>
                  </a:quadBezTo>
                  <a:cubicBezTo>
                    <a:pt x="142" y="49"/>
                    <a:pt x="136" y="39"/>
                    <a:pt x="126" y="32"/>
                  </a:cubicBezTo>
                  <a:cubicBezTo>
                    <a:pt x="117" y="25"/>
                    <a:pt x="104" y="22"/>
                    <a:pt x="88" y="22"/>
                  </a:cubicBezTo>
                  <a:cubicBezTo>
                    <a:pt x="70" y="22"/>
                    <a:pt x="55" y="29"/>
                    <a:pt x="43" y="43"/>
                  </a:cubicBezTo>
                  <a:cubicBezTo>
                    <a:pt x="32" y="58"/>
                    <a:pt x="26" y="76"/>
                    <a:pt x="26" y="100"/>
                  </a:cubicBezTo>
                  <a:cubicBezTo>
                    <a:pt x="26" y="124"/>
                    <a:pt x="32" y="143"/>
                    <a:pt x="43" y="157"/>
                  </a:cubicBezTo>
                  <a:cubicBezTo>
                    <a:pt x="54" y="170"/>
                    <a:pt x="69" y="177"/>
                    <a:pt x="89" y="177"/>
                  </a:cubicBezTo>
                  <a:cubicBezTo>
                    <a:pt x="109" y="177"/>
                    <a:pt x="125" y="170"/>
                    <a:pt x="137" y="155"/>
                  </a:cubicBezTo>
                  <a:cubicBezTo>
                    <a:pt x="139" y="153"/>
                    <a:pt x="140" y="151"/>
                    <a:pt x="142" y="148"/>
                  </a:cubicBezTo>
                  <a:cubicBezTo>
                    <a:pt x="144" y="145"/>
                    <a:pt x="146" y="140"/>
                    <a:pt x="147" y="134"/>
                  </a:cubicBezTo>
                  <a:cubicBezTo>
                    <a:pt x="149" y="128"/>
                    <a:pt x="149" y="123"/>
                    <a:pt x="149" y="117"/>
                  </a:cubicBezTo>
                  <a:quadBezTo>
                    <a:pt x="149" y="115"/>
                    <a:pt x="149" y="115"/>
                  </a:quadBezTo>
                  <a:quadBezTo>
                    <a:pt x="90" y="115"/>
                    <a:pt x="90" y="115"/>
                  </a:quadBezTo>
                  <a:quadBezTo>
                    <a:pt x="90" y="93"/>
                    <a:pt x="90" y="93"/>
                  </a:quadBezTo>
                  <a:quadBezTo>
                    <a:pt x="173" y="93"/>
                    <a:pt x="173" y="93"/>
                  </a:quadBezTo>
                  <a:quadBezTo>
                    <a:pt x="173" y="194"/>
                    <a:pt x="173" y="194"/>
                  </a:quadBezTo>
                  <a:quadBezTo>
                    <a:pt x="157" y="194"/>
                    <a:pt x="157" y="194"/>
                  </a:quadBezTo>
                  <a:quadBezTo>
                    <a:pt x="151" y="170"/>
                    <a:pt x="151" y="170"/>
                  </a:quadBezTo>
                  <a:quadBezTo>
                    <a:pt x="149" y="172"/>
                    <a:pt x="149" y="172"/>
                  </a:quadBezTo>
                  <a:cubicBezTo>
                    <a:pt x="134" y="190"/>
                    <a:pt x="113" y="199"/>
                    <a:pt x="88" y="1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>
            <a:xfrm>
              <a:off x="5827" y="1955"/>
              <a:ext cx="373" cy="448"/>
            </a:xfrm>
            <a:custGeom>
              <a:avLst/>
              <a:gdLst>
                <a:gd name="T0" fmla="*/ 0 w 158"/>
                <a:gd name="T1" fmla="*/ 0 h 189"/>
                <a:gd name="T2" fmla="*/ 13 w 158"/>
                <a:gd name="T3" fmla="*/ 0 h 189"/>
                <a:gd name="T4" fmla="*/ 88 w 158"/>
                <a:gd name="T5" fmla="*/ 0 h 189"/>
                <a:gd name="T6" fmla="*/ 134 w 158"/>
                <a:gd name="T7" fmla="*/ 13 h 189"/>
                <a:gd name="T8" fmla="*/ 150 w 158"/>
                <a:gd name="T9" fmla="*/ 51 h 189"/>
                <a:gd name="T10" fmla="*/ 134 w 158"/>
                <a:gd name="T11" fmla="*/ 90 h 189"/>
                <a:gd name="T12" fmla="*/ 125 w 158"/>
                <a:gd name="T13" fmla="*/ 96 h 189"/>
                <a:gd name="T14" fmla="*/ 129 w 158"/>
                <a:gd name="T15" fmla="*/ 98 h 189"/>
                <a:gd name="T16" fmla="*/ 147 w 158"/>
                <a:gd name="T17" fmla="*/ 131 h 189"/>
                <a:gd name="T18" fmla="*/ 148 w 158"/>
                <a:gd name="T19" fmla="*/ 166 h 189"/>
                <a:gd name="T20" fmla="*/ 150 w 158"/>
                <a:gd name="T21" fmla="*/ 178 h 189"/>
                <a:gd name="T22" fmla="*/ 158 w 158"/>
                <a:gd name="T23" fmla="*/ 185 h 189"/>
                <a:gd name="T24" fmla="*/ 158 w 158"/>
                <a:gd name="T25" fmla="*/ 189 h 189"/>
                <a:gd name="T26" fmla="*/ 126 w 158"/>
                <a:gd name="T27" fmla="*/ 189 h 189"/>
                <a:gd name="T28" fmla="*/ 124 w 158"/>
                <a:gd name="T29" fmla="*/ 177 h 189"/>
                <a:gd name="T30" fmla="*/ 123 w 158"/>
                <a:gd name="T31" fmla="*/ 155 h 189"/>
                <a:gd name="T32" fmla="*/ 122 w 158"/>
                <a:gd name="T33" fmla="*/ 140 h 189"/>
                <a:gd name="T34" fmla="*/ 113 w 158"/>
                <a:gd name="T35" fmla="*/ 114 h 189"/>
                <a:gd name="T36" fmla="*/ 87 w 158"/>
                <a:gd name="T37" fmla="*/ 107 h 189"/>
                <a:gd name="T38" fmla="*/ 26 w 158"/>
                <a:gd name="T39" fmla="*/ 107 h 189"/>
                <a:gd name="T40" fmla="*/ 26 w 158"/>
                <a:gd name="T41" fmla="*/ 189 h 189"/>
                <a:gd name="T42" fmla="*/ 13 w 158"/>
                <a:gd name="T43" fmla="*/ 189 h 189"/>
                <a:gd name="T44" fmla="*/ 0 w 158"/>
                <a:gd name="T45" fmla="*/ 189 h 189"/>
                <a:gd name="T46" fmla="*/ 0 w 158"/>
                <a:gd name="T47" fmla="*/ 0 h 189"/>
                <a:gd name="T48" fmla="*/ 26 w 158"/>
                <a:gd name="T49" fmla="*/ 85 h 189"/>
                <a:gd name="T50" fmla="*/ 89 w 158"/>
                <a:gd name="T51" fmla="*/ 85 h 189"/>
                <a:gd name="T52" fmla="*/ 116 w 158"/>
                <a:gd name="T53" fmla="*/ 77 h 189"/>
                <a:gd name="T54" fmla="*/ 124 w 158"/>
                <a:gd name="T55" fmla="*/ 53 h 189"/>
                <a:gd name="T56" fmla="*/ 115 w 158"/>
                <a:gd name="T57" fmla="*/ 29 h 189"/>
                <a:gd name="T58" fmla="*/ 87 w 158"/>
                <a:gd name="T59" fmla="*/ 21 h 189"/>
                <a:gd name="T60" fmla="*/ 26 w 158"/>
                <a:gd name="T61" fmla="*/ 21 h 189"/>
                <a:gd name="T62" fmla="*/ 26 w 158"/>
                <a:gd name="T63" fmla="*/ 85 h 18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8" h="189">
                  <a:moveTo>
                    <a:pt x="0" y="0"/>
                  </a:moveTo>
                  <a:quadBezTo>
                    <a:pt x="13" y="0"/>
                    <a:pt x="13" y="0"/>
                  </a:quadBezTo>
                  <a:quadBezTo>
                    <a:pt x="88" y="0"/>
                    <a:pt x="88" y="0"/>
                  </a:quadBezTo>
                  <a:cubicBezTo>
                    <a:pt x="109" y="0"/>
                    <a:pt x="124" y="4"/>
                    <a:pt x="134" y="13"/>
                  </a:cubicBezTo>
                  <a:cubicBezTo>
                    <a:pt x="145" y="21"/>
                    <a:pt x="150" y="34"/>
                    <a:pt x="150" y="51"/>
                  </a:cubicBezTo>
                  <a:cubicBezTo>
                    <a:pt x="150" y="67"/>
                    <a:pt x="145" y="80"/>
                    <a:pt x="134" y="90"/>
                  </a:cubicBezTo>
                  <a:cubicBezTo>
                    <a:pt x="131" y="92"/>
                    <a:pt x="128" y="94"/>
                    <a:pt x="125" y="96"/>
                  </a:cubicBezTo>
                  <a:quadBezTo>
                    <a:pt x="129" y="98"/>
                    <a:pt x="129" y="98"/>
                  </a:quadBezTo>
                  <a:cubicBezTo>
                    <a:pt x="141" y="104"/>
                    <a:pt x="147" y="116"/>
                    <a:pt x="147" y="131"/>
                  </a:cubicBezTo>
                  <a:quadBezTo>
                    <a:pt x="148" y="166"/>
                    <a:pt x="148" y="166"/>
                  </a:quadBezTo>
                  <a:cubicBezTo>
                    <a:pt x="148" y="172"/>
                    <a:pt x="149" y="176"/>
                    <a:pt x="150" y="178"/>
                  </a:cubicBezTo>
                  <a:cubicBezTo>
                    <a:pt x="151" y="181"/>
                    <a:pt x="154" y="183"/>
                    <a:pt x="158" y="185"/>
                  </a:cubicBezTo>
                  <a:quadBezTo>
                    <a:pt x="158" y="189"/>
                    <a:pt x="158" y="189"/>
                  </a:quadBezTo>
                  <a:quadBezTo>
                    <a:pt x="126" y="189"/>
                    <a:pt x="126" y="189"/>
                  </a:quadBezTo>
                  <a:cubicBezTo>
                    <a:pt x="125" y="187"/>
                    <a:pt x="125" y="183"/>
                    <a:pt x="124" y="177"/>
                  </a:cubicBezTo>
                  <a:cubicBezTo>
                    <a:pt x="123" y="170"/>
                    <a:pt x="123" y="163"/>
                    <a:pt x="123" y="155"/>
                  </a:cubicBezTo>
                  <a:quadBezTo>
                    <a:pt x="122" y="140"/>
                    <a:pt x="122" y="140"/>
                  </a:quadBezTo>
                  <a:cubicBezTo>
                    <a:pt x="122" y="128"/>
                    <a:pt x="119" y="120"/>
                    <a:pt x="113" y="114"/>
                  </a:cubicBezTo>
                  <a:cubicBezTo>
                    <a:pt x="108" y="109"/>
                    <a:pt x="99" y="107"/>
                    <a:pt x="87" y="107"/>
                  </a:cubicBezTo>
                  <a:quadBezTo>
                    <a:pt x="26" y="107"/>
                    <a:pt x="26" y="107"/>
                  </a:quadBezTo>
                  <a:quadBezTo>
                    <a:pt x="26" y="189"/>
                    <a:pt x="26" y="189"/>
                  </a:quadBezTo>
                  <a:quadBezTo>
                    <a:pt x="13" y="189"/>
                    <a:pt x="13" y="189"/>
                  </a:quadBezTo>
                  <a:quadBezTo>
                    <a:pt x="0" y="189"/>
                    <a:pt x="0" y="189"/>
                  </a:quadBezTo>
                  <a:lnTo>
                    <a:pt x="0" y="0"/>
                  </a:lnTo>
                  <a:close/>
                  <a:moveTo>
                    <a:pt x="26" y="85"/>
                  </a:moveTo>
                  <a:quadBezTo>
                    <a:pt x="89" y="85"/>
                    <a:pt x="89" y="85"/>
                  </a:quadBezTo>
                  <a:cubicBezTo>
                    <a:pt x="101" y="85"/>
                    <a:pt x="110" y="82"/>
                    <a:pt x="116" y="77"/>
                  </a:cubicBezTo>
                  <a:cubicBezTo>
                    <a:pt x="121" y="72"/>
                    <a:pt x="124" y="64"/>
                    <a:pt x="124" y="53"/>
                  </a:cubicBezTo>
                  <a:cubicBezTo>
                    <a:pt x="124" y="42"/>
                    <a:pt x="121" y="34"/>
                    <a:pt x="115" y="29"/>
                  </a:cubicBezTo>
                  <a:cubicBezTo>
                    <a:pt x="109" y="24"/>
                    <a:pt x="100" y="21"/>
                    <a:pt x="87" y="21"/>
                  </a:cubicBezTo>
                  <a:quadBezTo>
                    <a:pt x="26" y="21"/>
                    <a:pt x="26" y="21"/>
                  </a:quadBezTo>
                  <a:lnTo>
                    <a:pt x="26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0" name="Freeform 12"/>
            <p:cNvSpPr>
              <a:spLocks noEditPoints="1"/>
            </p:cNvSpPr>
            <p:nvPr/>
          </p:nvSpPr>
          <p:spPr>
            <a:xfrm>
              <a:off x="6230" y="1955"/>
              <a:ext cx="399" cy="448"/>
            </a:xfrm>
            <a:custGeom>
              <a:avLst/>
              <a:gdLst>
                <a:gd name="T0" fmla="*/ 170 w 399"/>
                <a:gd name="T1" fmla="*/ 0 h 448"/>
                <a:gd name="T2" fmla="*/ 203 w 399"/>
                <a:gd name="T3" fmla="*/ 0 h 448"/>
                <a:gd name="T4" fmla="*/ 238 w 399"/>
                <a:gd name="T5" fmla="*/ 0 h 448"/>
                <a:gd name="T6" fmla="*/ 399 w 399"/>
                <a:gd name="T7" fmla="*/ 448 h 448"/>
                <a:gd name="T8" fmla="*/ 366 w 399"/>
                <a:gd name="T9" fmla="*/ 448 h 448"/>
                <a:gd name="T10" fmla="*/ 333 w 399"/>
                <a:gd name="T11" fmla="*/ 448 h 448"/>
                <a:gd name="T12" fmla="*/ 288 w 399"/>
                <a:gd name="T13" fmla="*/ 318 h 448"/>
                <a:gd name="T14" fmla="*/ 111 w 399"/>
                <a:gd name="T15" fmla="*/ 318 h 448"/>
                <a:gd name="T16" fmla="*/ 64 w 399"/>
                <a:gd name="T17" fmla="*/ 448 h 448"/>
                <a:gd name="T18" fmla="*/ 33 w 399"/>
                <a:gd name="T19" fmla="*/ 448 h 448"/>
                <a:gd name="T20" fmla="*/ 0 w 399"/>
                <a:gd name="T21" fmla="*/ 448 h 448"/>
                <a:gd name="T22" fmla="*/ 170 w 399"/>
                <a:gd name="T23" fmla="*/ 0 h 448"/>
                <a:gd name="T24" fmla="*/ 130 w 399"/>
                <a:gd name="T25" fmla="*/ 264 h 448"/>
                <a:gd name="T26" fmla="*/ 269 w 399"/>
                <a:gd name="T27" fmla="*/ 264 h 448"/>
                <a:gd name="T28" fmla="*/ 201 w 399"/>
                <a:gd name="T29" fmla="*/ 64 h 448"/>
                <a:gd name="T30" fmla="*/ 201 w 399"/>
                <a:gd name="T31" fmla="*/ 64 h 448"/>
                <a:gd name="T32" fmla="*/ 130 w 399"/>
                <a:gd name="T33" fmla="*/ 264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9" h="448">
                  <a:moveTo>
                    <a:pt x="170" y="0"/>
                  </a:moveTo>
                  <a:lnTo>
                    <a:pt x="203" y="0"/>
                  </a:lnTo>
                  <a:lnTo>
                    <a:pt x="238" y="0"/>
                  </a:lnTo>
                  <a:lnTo>
                    <a:pt x="399" y="448"/>
                  </a:lnTo>
                  <a:lnTo>
                    <a:pt x="366" y="448"/>
                  </a:lnTo>
                  <a:lnTo>
                    <a:pt x="333" y="448"/>
                  </a:lnTo>
                  <a:lnTo>
                    <a:pt x="288" y="318"/>
                  </a:lnTo>
                  <a:lnTo>
                    <a:pt x="111" y="318"/>
                  </a:lnTo>
                  <a:lnTo>
                    <a:pt x="64" y="448"/>
                  </a:lnTo>
                  <a:lnTo>
                    <a:pt x="33" y="448"/>
                  </a:lnTo>
                  <a:lnTo>
                    <a:pt x="0" y="448"/>
                  </a:lnTo>
                  <a:lnTo>
                    <a:pt x="170" y="0"/>
                  </a:lnTo>
                  <a:close/>
                  <a:moveTo>
                    <a:pt x="130" y="264"/>
                  </a:moveTo>
                  <a:lnTo>
                    <a:pt x="269" y="264"/>
                  </a:lnTo>
                  <a:lnTo>
                    <a:pt x="201" y="64"/>
                  </a:lnTo>
                  <a:lnTo>
                    <a:pt x="201" y="64"/>
                  </a:lnTo>
                  <a:lnTo>
                    <a:pt x="130" y="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1" name="Freeform 13"/>
            <p:cNvSpPr/>
            <p:nvPr/>
          </p:nvSpPr>
          <p:spPr>
            <a:xfrm>
              <a:off x="6683" y="1955"/>
              <a:ext cx="426" cy="448"/>
            </a:xfrm>
            <a:custGeom>
              <a:avLst/>
              <a:gdLst>
                <a:gd name="T0" fmla="*/ 59 w 426"/>
                <a:gd name="T1" fmla="*/ 448 h 448"/>
                <a:gd name="T2" fmla="*/ 28 w 426"/>
                <a:gd name="T3" fmla="*/ 448 h 448"/>
                <a:gd name="T4" fmla="*/ 0 w 426"/>
                <a:gd name="T5" fmla="*/ 448 h 448"/>
                <a:gd name="T6" fmla="*/ 0 w 426"/>
                <a:gd name="T7" fmla="*/ 0 h 448"/>
                <a:gd name="T8" fmla="*/ 42 w 426"/>
                <a:gd name="T9" fmla="*/ 0 h 448"/>
                <a:gd name="T10" fmla="*/ 87 w 426"/>
                <a:gd name="T11" fmla="*/ 0 h 448"/>
                <a:gd name="T12" fmla="*/ 214 w 426"/>
                <a:gd name="T13" fmla="*/ 382 h 448"/>
                <a:gd name="T14" fmla="*/ 214 w 426"/>
                <a:gd name="T15" fmla="*/ 382 h 448"/>
                <a:gd name="T16" fmla="*/ 339 w 426"/>
                <a:gd name="T17" fmla="*/ 0 h 448"/>
                <a:gd name="T18" fmla="*/ 384 w 426"/>
                <a:gd name="T19" fmla="*/ 0 h 448"/>
                <a:gd name="T20" fmla="*/ 426 w 426"/>
                <a:gd name="T21" fmla="*/ 0 h 448"/>
                <a:gd name="T22" fmla="*/ 426 w 426"/>
                <a:gd name="T23" fmla="*/ 448 h 448"/>
                <a:gd name="T24" fmla="*/ 398 w 426"/>
                <a:gd name="T25" fmla="*/ 448 h 448"/>
                <a:gd name="T26" fmla="*/ 367 w 426"/>
                <a:gd name="T27" fmla="*/ 448 h 448"/>
                <a:gd name="T28" fmla="*/ 367 w 426"/>
                <a:gd name="T29" fmla="*/ 69 h 448"/>
                <a:gd name="T30" fmla="*/ 367 w 426"/>
                <a:gd name="T31" fmla="*/ 69 h 448"/>
                <a:gd name="T32" fmla="*/ 242 w 426"/>
                <a:gd name="T33" fmla="*/ 448 h 448"/>
                <a:gd name="T34" fmla="*/ 214 w 426"/>
                <a:gd name="T35" fmla="*/ 448 h 448"/>
                <a:gd name="T36" fmla="*/ 184 w 426"/>
                <a:gd name="T37" fmla="*/ 448 h 448"/>
                <a:gd name="T38" fmla="*/ 59 w 426"/>
                <a:gd name="T39" fmla="*/ 69 h 448"/>
                <a:gd name="T40" fmla="*/ 59 w 426"/>
                <a:gd name="T41" fmla="*/ 69 h 448"/>
                <a:gd name="T42" fmla="*/ 59 w 426"/>
                <a:gd name="T43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6" h="448">
                  <a:moveTo>
                    <a:pt x="59" y="448"/>
                  </a:moveTo>
                  <a:lnTo>
                    <a:pt x="28" y="448"/>
                  </a:lnTo>
                  <a:lnTo>
                    <a:pt x="0" y="448"/>
                  </a:lnTo>
                  <a:lnTo>
                    <a:pt x="0" y="0"/>
                  </a:lnTo>
                  <a:lnTo>
                    <a:pt x="42" y="0"/>
                  </a:lnTo>
                  <a:lnTo>
                    <a:pt x="87" y="0"/>
                  </a:lnTo>
                  <a:lnTo>
                    <a:pt x="214" y="382"/>
                  </a:lnTo>
                  <a:lnTo>
                    <a:pt x="214" y="382"/>
                  </a:lnTo>
                  <a:lnTo>
                    <a:pt x="339" y="0"/>
                  </a:lnTo>
                  <a:lnTo>
                    <a:pt x="384" y="0"/>
                  </a:lnTo>
                  <a:lnTo>
                    <a:pt x="426" y="0"/>
                  </a:lnTo>
                  <a:lnTo>
                    <a:pt x="426" y="448"/>
                  </a:lnTo>
                  <a:lnTo>
                    <a:pt x="398" y="448"/>
                  </a:lnTo>
                  <a:lnTo>
                    <a:pt x="367" y="448"/>
                  </a:lnTo>
                  <a:lnTo>
                    <a:pt x="367" y="69"/>
                  </a:lnTo>
                  <a:lnTo>
                    <a:pt x="367" y="69"/>
                  </a:lnTo>
                  <a:lnTo>
                    <a:pt x="242" y="448"/>
                  </a:lnTo>
                  <a:lnTo>
                    <a:pt x="214" y="448"/>
                  </a:lnTo>
                  <a:lnTo>
                    <a:pt x="184" y="448"/>
                  </a:lnTo>
                  <a:lnTo>
                    <a:pt x="59" y="69"/>
                  </a:lnTo>
                  <a:lnTo>
                    <a:pt x="59" y="69"/>
                  </a:lnTo>
                  <a:lnTo>
                    <a:pt x="59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>
            <a:xfrm>
              <a:off x="3862" y="2496"/>
              <a:ext cx="255" cy="311"/>
            </a:xfrm>
            <a:custGeom>
              <a:avLst/>
              <a:gdLst>
                <a:gd name="T0" fmla="*/ 45 w 108"/>
                <a:gd name="T1" fmla="*/ 131 h 131"/>
                <a:gd name="T2" fmla="*/ 0 w 108"/>
                <a:gd name="T3" fmla="*/ 131 h 131"/>
                <a:gd name="T4" fmla="*/ 0 w 108"/>
                <a:gd name="T5" fmla="*/ 0 h 131"/>
                <a:gd name="T6" fmla="*/ 45 w 108"/>
                <a:gd name="T7" fmla="*/ 0 h 131"/>
                <a:gd name="T8" fmla="*/ 86 w 108"/>
                <a:gd name="T9" fmla="*/ 9 h 131"/>
                <a:gd name="T10" fmla="*/ 103 w 108"/>
                <a:gd name="T11" fmla="*/ 35 h 131"/>
                <a:gd name="T12" fmla="*/ 108 w 108"/>
                <a:gd name="T13" fmla="*/ 65 h 131"/>
                <a:gd name="T14" fmla="*/ 92 w 108"/>
                <a:gd name="T15" fmla="*/ 115 h 131"/>
                <a:gd name="T16" fmla="*/ 45 w 108"/>
                <a:gd name="T17" fmla="*/ 131 h 131"/>
                <a:gd name="T18" fmla="*/ 13 w 108"/>
                <a:gd name="T19" fmla="*/ 10 h 131"/>
                <a:gd name="T20" fmla="*/ 13 w 108"/>
                <a:gd name="T21" fmla="*/ 121 h 131"/>
                <a:gd name="T22" fmla="*/ 42 w 108"/>
                <a:gd name="T23" fmla="*/ 121 h 131"/>
                <a:gd name="T24" fmla="*/ 73 w 108"/>
                <a:gd name="T25" fmla="*/ 115 h 131"/>
                <a:gd name="T26" fmla="*/ 95 w 108"/>
                <a:gd name="T27" fmla="*/ 65 h 131"/>
                <a:gd name="T28" fmla="*/ 73 w 108"/>
                <a:gd name="T29" fmla="*/ 15 h 131"/>
                <a:gd name="T30" fmla="*/ 42 w 108"/>
                <a:gd name="T31" fmla="*/ 10 h 131"/>
                <a:gd name="T32" fmla="*/ 13 w 108"/>
                <a:gd name="T33" fmla="*/ 10 h 1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131">
                  <a:moveTo>
                    <a:pt x="45" y="131"/>
                  </a:moveTo>
                  <a:quadBezTo>
                    <a:pt x="0" y="131"/>
                    <a:pt x="0" y="131"/>
                  </a:quadBezTo>
                  <a:quadBezTo>
                    <a:pt x="0" y="0"/>
                    <a:pt x="0" y="0"/>
                  </a:quadBezTo>
                  <a:quadBezTo>
                    <a:pt x="45" y="0"/>
                    <a:pt x="45" y="0"/>
                  </a:quadBezTo>
                  <a:cubicBezTo>
                    <a:pt x="63" y="0"/>
                    <a:pt x="77" y="3"/>
                    <a:pt x="86" y="9"/>
                  </a:cubicBezTo>
                  <a:cubicBezTo>
                    <a:pt x="94" y="15"/>
                    <a:pt x="99" y="24"/>
                    <a:pt x="103" y="35"/>
                  </a:cubicBezTo>
                  <a:cubicBezTo>
                    <a:pt x="106" y="45"/>
                    <a:pt x="108" y="55"/>
                    <a:pt x="108" y="65"/>
                  </a:cubicBezTo>
                  <a:cubicBezTo>
                    <a:pt x="108" y="87"/>
                    <a:pt x="102" y="104"/>
                    <a:pt x="92" y="115"/>
                  </a:cubicBezTo>
                  <a:cubicBezTo>
                    <a:pt x="82" y="126"/>
                    <a:pt x="66" y="131"/>
                    <a:pt x="45" y="131"/>
                  </a:cubicBezTo>
                  <a:close/>
                  <a:moveTo>
                    <a:pt x="13" y="10"/>
                  </a:moveTo>
                  <a:quadBezTo>
                    <a:pt x="13" y="121"/>
                    <a:pt x="13" y="121"/>
                  </a:quadBezTo>
                  <a:quadBezTo>
                    <a:pt x="42" y="121"/>
                    <a:pt x="42" y="121"/>
                  </a:quadBezTo>
                  <a:cubicBezTo>
                    <a:pt x="55" y="121"/>
                    <a:pt x="66" y="119"/>
                    <a:pt x="73" y="115"/>
                  </a:cubicBezTo>
                  <a:cubicBezTo>
                    <a:pt x="88" y="107"/>
                    <a:pt x="95" y="91"/>
                    <a:pt x="95" y="65"/>
                  </a:cubicBezTo>
                  <a:cubicBezTo>
                    <a:pt x="95" y="40"/>
                    <a:pt x="88" y="23"/>
                    <a:pt x="73" y="15"/>
                  </a:cubicBezTo>
                  <a:cubicBezTo>
                    <a:pt x="66" y="12"/>
                    <a:pt x="56" y="10"/>
                    <a:pt x="42" y="10"/>
                  </a:cubicBezTo>
                  <a:lnTo>
                    <a:pt x="13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3" name="Freeform 15"/>
            <p:cNvSpPr/>
            <p:nvPr/>
          </p:nvSpPr>
          <p:spPr>
            <a:xfrm>
              <a:off x="4173" y="2496"/>
              <a:ext cx="212" cy="311"/>
            </a:xfrm>
            <a:custGeom>
              <a:avLst/>
              <a:gdLst>
                <a:gd name="T0" fmla="*/ 212 w 212"/>
                <a:gd name="T1" fmla="*/ 311 h 311"/>
                <a:gd name="T2" fmla="*/ 0 w 212"/>
                <a:gd name="T3" fmla="*/ 311 h 311"/>
                <a:gd name="T4" fmla="*/ 0 w 212"/>
                <a:gd name="T5" fmla="*/ 0 h 311"/>
                <a:gd name="T6" fmla="*/ 208 w 212"/>
                <a:gd name="T7" fmla="*/ 0 h 311"/>
                <a:gd name="T8" fmla="*/ 208 w 212"/>
                <a:gd name="T9" fmla="*/ 24 h 311"/>
                <a:gd name="T10" fmla="*/ 31 w 212"/>
                <a:gd name="T11" fmla="*/ 24 h 311"/>
                <a:gd name="T12" fmla="*/ 31 w 212"/>
                <a:gd name="T13" fmla="*/ 137 h 311"/>
                <a:gd name="T14" fmla="*/ 191 w 212"/>
                <a:gd name="T15" fmla="*/ 137 h 311"/>
                <a:gd name="T16" fmla="*/ 191 w 212"/>
                <a:gd name="T17" fmla="*/ 161 h 311"/>
                <a:gd name="T18" fmla="*/ 31 w 212"/>
                <a:gd name="T19" fmla="*/ 161 h 311"/>
                <a:gd name="T20" fmla="*/ 31 w 212"/>
                <a:gd name="T21" fmla="*/ 287 h 311"/>
                <a:gd name="T22" fmla="*/ 212 w 212"/>
                <a:gd name="T23" fmla="*/ 287 h 311"/>
                <a:gd name="T24" fmla="*/ 212 w 212"/>
                <a:gd name="T25" fmla="*/ 311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311">
                  <a:moveTo>
                    <a:pt x="212" y="311"/>
                  </a:moveTo>
                  <a:lnTo>
                    <a:pt x="0" y="311"/>
                  </a:lnTo>
                  <a:lnTo>
                    <a:pt x="0" y="0"/>
                  </a:lnTo>
                  <a:lnTo>
                    <a:pt x="208" y="0"/>
                  </a:lnTo>
                  <a:lnTo>
                    <a:pt x="208" y="24"/>
                  </a:lnTo>
                  <a:lnTo>
                    <a:pt x="31" y="24"/>
                  </a:lnTo>
                  <a:lnTo>
                    <a:pt x="31" y="137"/>
                  </a:lnTo>
                  <a:lnTo>
                    <a:pt x="191" y="137"/>
                  </a:lnTo>
                  <a:lnTo>
                    <a:pt x="191" y="161"/>
                  </a:lnTo>
                  <a:lnTo>
                    <a:pt x="31" y="161"/>
                  </a:lnTo>
                  <a:lnTo>
                    <a:pt x="31" y="287"/>
                  </a:lnTo>
                  <a:lnTo>
                    <a:pt x="212" y="287"/>
                  </a:lnTo>
                  <a:lnTo>
                    <a:pt x="212" y="3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4" name="Freeform 16"/>
            <p:cNvSpPr/>
            <p:nvPr/>
          </p:nvSpPr>
          <p:spPr>
            <a:xfrm>
              <a:off x="4423" y="2486"/>
              <a:ext cx="226" cy="330"/>
            </a:xfrm>
            <a:custGeom>
              <a:avLst/>
              <a:gdLst>
                <a:gd name="T0" fmla="*/ 0 w 96"/>
                <a:gd name="T1" fmla="*/ 96 h 139"/>
                <a:gd name="T2" fmla="*/ 12 w 96"/>
                <a:gd name="T3" fmla="*/ 96 h 139"/>
                <a:gd name="T4" fmla="*/ 50 w 96"/>
                <a:gd name="T5" fmla="*/ 128 h 139"/>
                <a:gd name="T6" fmla="*/ 75 w 96"/>
                <a:gd name="T7" fmla="*/ 120 h 139"/>
                <a:gd name="T8" fmla="*/ 83 w 96"/>
                <a:gd name="T9" fmla="*/ 101 h 139"/>
                <a:gd name="T10" fmla="*/ 62 w 96"/>
                <a:gd name="T11" fmla="*/ 77 h 139"/>
                <a:gd name="T12" fmla="*/ 24 w 96"/>
                <a:gd name="T13" fmla="*/ 66 h 139"/>
                <a:gd name="T14" fmla="*/ 3 w 96"/>
                <a:gd name="T15" fmla="*/ 35 h 139"/>
                <a:gd name="T16" fmla="*/ 14 w 96"/>
                <a:gd name="T17" fmla="*/ 11 h 139"/>
                <a:gd name="T18" fmla="*/ 47 w 96"/>
                <a:gd name="T19" fmla="*/ 0 h 139"/>
                <a:gd name="T20" fmla="*/ 80 w 96"/>
                <a:gd name="T21" fmla="*/ 12 h 139"/>
                <a:gd name="T22" fmla="*/ 91 w 96"/>
                <a:gd name="T23" fmla="*/ 39 h 139"/>
                <a:gd name="T24" fmla="*/ 80 w 96"/>
                <a:gd name="T25" fmla="*/ 40 h 139"/>
                <a:gd name="T26" fmla="*/ 70 w 96"/>
                <a:gd name="T27" fmla="*/ 17 h 139"/>
                <a:gd name="T28" fmla="*/ 47 w 96"/>
                <a:gd name="T29" fmla="*/ 11 h 139"/>
                <a:gd name="T30" fmla="*/ 22 w 96"/>
                <a:gd name="T31" fmla="*/ 18 h 139"/>
                <a:gd name="T32" fmla="*/ 15 w 96"/>
                <a:gd name="T33" fmla="*/ 36 h 139"/>
                <a:gd name="T34" fmla="*/ 15 w 96"/>
                <a:gd name="T35" fmla="*/ 40 h 139"/>
                <a:gd name="T36" fmla="*/ 38 w 96"/>
                <a:gd name="T37" fmla="*/ 59 h 139"/>
                <a:gd name="T38" fmla="*/ 76 w 96"/>
                <a:gd name="T39" fmla="*/ 70 h 139"/>
                <a:gd name="T40" fmla="*/ 96 w 96"/>
                <a:gd name="T41" fmla="*/ 100 h 139"/>
                <a:gd name="T42" fmla="*/ 83 w 96"/>
                <a:gd name="T43" fmla="*/ 129 h 139"/>
                <a:gd name="T44" fmla="*/ 47 w 96"/>
                <a:gd name="T45" fmla="*/ 139 h 139"/>
                <a:gd name="T46" fmla="*/ 13 w 96"/>
                <a:gd name="T47" fmla="*/ 128 h 139"/>
                <a:gd name="T48" fmla="*/ 0 w 96"/>
                <a:gd name="T49" fmla="*/ 96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139">
                  <a:moveTo>
                    <a:pt x="0" y="96"/>
                  </a:moveTo>
                  <a:quadBezTo>
                    <a:pt x="12" y="96"/>
                    <a:pt x="12" y="96"/>
                  </a:quadBezTo>
                  <a:cubicBezTo>
                    <a:pt x="13" y="118"/>
                    <a:pt x="26" y="128"/>
                    <a:pt x="50" y="128"/>
                  </a:cubicBezTo>
                  <a:cubicBezTo>
                    <a:pt x="61" y="128"/>
                    <a:pt x="69" y="126"/>
                    <a:pt x="75" y="120"/>
                  </a:cubicBezTo>
                  <a:cubicBezTo>
                    <a:pt x="81" y="115"/>
                    <a:pt x="83" y="109"/>
                    <a:pt x="83" y="101"/>
                  </a:cubicBezTo>
                  <a:cubicBezTo>
                    <a:pt x="83" y="90"/>
                    <a:pt x="76" y="82"/>
                    <a:pt x="62" y="77"/>
                  </a:cubicBezTo>
                  <a:cubicBezTo>
                    <a:pt x="49" y="74"/>
                    <a:pt x="37" y="70"/>
                    <a:pt x="24" y="66"/>
                  </a:cubicBezTo>
                  <a:cubicBezTo>
                    <a:pt x="10" y="60"/>
                    <a:pt x="3" y="50"/>
                    <a:pt x="3" y="35"/>
                  </a:cubicBezTo>
                  <a:cubicBezTo>
                    <a:pt x="3" y="26"/>
                    <a:pt x="6" y="17"/>
                    <a:pt x="14" y="11"/>
                  </a:cubicBezTo>
                  <a:cubicBezTo>
                    <a:pt x="22" y="4"/>
                    <a:pt x="33" y="0"/>
                    <a:pt x="47" y="0"/>
                  </a:cubicBezTo>
                  <a:cubicBezTo>
                    <a:pt x="61" y="0"/>
                    <a:pt x="72" y="4"/>
                    <a:pt x="80" y="12"/>
                  </a:cubicBezTo>
                  <a:cubicBezTo>
                    <a:pt x="88" y="19"/>
                    <a:pt x="92" y="28"/>
                    <a:pt x="91" y="39"/>
                  </a:cubicBezTo>
                  <a:quadBezTo>
                    <a:pt x="80" y="40"/>
                    <a:pt x="80" y="40"/>
                  </a:quadBezTo>
                  <a:cubicBezTo>
                    <a:pt x="80" y="30"/>
                    <a:pt x="76" y="23"/>
                    <a:pt x="70" y="17"/>
                  </a:cubicBezTo>
                  <a:cubicBezTo>
                    <a:pt x="64" y="13"/>
                    <a:pt x="56" y="11"/>
                    <a:pt x="47" y="11"/>
                  </a:cubicBezTo>
                  <a:cubicBezTo>
                    <a:pt x="37" y="11"/>
                    <a:pt x="28" y="13"/>
                    <a:pt x="22" y="18"/>
                  </a:cubicBezTo>
                  <a:cubicBezTo>
                    <a:pt x="17" y="23"/>
                    <a:pt x="15" y="29"/>
                    <a:pt x="15" y="36"/>
                  </a:cubicBezTo>
                  <a:cubicBezTo>
                    <a:pt x="15" y="37"/>
                    <a:pt x="15" y="38"/>
                    <a:pt x="15" y="40"/>
                  </a:cubicBezTo>
                  <a:cubicBezTo>
                    <a:pt x="17" y="49"/>
                    <a:pt x="24" y="55"/>
                    <a:pt x="38" y="59"/>
                  </a:cubicBezTo>
                  <a:cubicBezTo>
                    <a:pt x="51" y="63"/>
                    <a:pt x="63" y="66"/>
                    <a:pt x="76" y="70"/>
                  </a:cubicBezTo>
                  <a:cubicBezTo>
                    <a:pt x="89" y="76"/>
                    <a:pt x="96" y="86"/>
                    <a:pt x="96" y="100"/>
                  </a:cubicBezTo>
                  <a:cubicBezTo>
                    <a:pt x="96" y="113"/>
                    <a:pt x="91" y="122"/>
                    <a:pt x="83" y="129"/>
                  </a:cubicBezTo>
                  <a:cubicBezTo>
                    <a:pt x="74" y="136"/>
                    <a:pt x="63" y="139"/>
                    <a:pt x="47" y="139"/>
                  </a:cubicBezTo>
                  <a:cubicBezTo>
                    <a:pt x="33" y="139"/>
                    <a:pt x="22" y="135"/>
                    <a:pt x="13" y="128"/>
                  </a:cubicBezTo>
                  <a:cubicBezTo>
                    <a:pt x="4" y="121"/>
                    <a:pt x="0" y="110"/>
                    <a:pt x="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5" name="Rectangle 17"/>
            <p:cNvSpPr>
              <a:spLocks noChangeArrowheads="1"/>
            </p:cNvSpPr>
            <p:nvPr/>
          </p:nvSpPr>
          <p:spPr>
            <a:xfrm>
              <a:off x="4713" y="2496"/>
              <a:ext cx="28" cy="3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6" name="Freeform 18"/>
            <p:cNvSpPr/>
            <p:nvPr/>
          </p:nvSpPr>
          <p:spPr>
            <a:xfrm>
              <a:off x="4810" y="2486"/>
              <a:ext cx="278" cy="330"/>
            </a:xfrm>
            <a:custGeom>
              <a:avLst/>
              <a:gdLst>
                <a:gd name="T0" fmla="*/ 106 w 118"/>
                <a:gd name="T1" fmla="*/ 78 h 139"/>
                <a:gd name="T2" fmla="*/ 62 w 118"/>
                <a:gd name="T3" fmla="*/ 78 h 139"/>
                <a:gd name="T4" fmla="*/ 62 w 118"/>
                <a:gd name="T5" fmla="*/ 67 h 139"/>
                <a:gd name="T6" fmla="*/ 118 w 118"/>
                <a:gd name="T7" fmla="*/ 67 h 139"/>
                <a:gd name="T8" fmla="*/ 118 w 118"/>
                <a:gd name="T9" fmla="*/ 135 h 139"/>
                <a:gd name="T10" fmla="*/ 107 w 118"/>
                <a:gd name="T11" fmla="*/ 135 h 139"/>
                <a:gd name="T12" fmla="*/ 107 w 118"/>
                <a:gd name="T13" fmla="*/ 113 h 139"/>
                <a:gd name="T14" fmla="*/ 58 w 118"/>
                <a:gd name="T15" fmla="*/ 139 h 139"/>
                <a:gd name="T16" fmla="*/ 17 w 118"/>
                <a:gd name="T17" fmla="*/ 121 h 139"/>
                <a:gd name="T18" fmla="*/ 0 w 118"/>
                <a:gd name="T19" fmla="*/ 69 h 139"/>
                <a:gd name="T20" fmla="*/ 15 w 118"/>
                <a:gd name="T21" fmla="*/ 20 h 139"/>
                <a:gd name="T22" fmla="*/ 61 w 118"/>
                <a:gd name="T23" fmla="*/ 0 h 139"/>
                <a:gd name="T24" fmla="*/ 97 w 118"/>
                <a:gd name="T25" fmla="*/ 10 h 139"/>
                <a:gd name="T26" fmla="*/ 117 w 118"/>
                <a:gd name="T27" fmla="*/ 42 h 139"/>
                <a:gd name="T28" fmla="*/ 104 w 118"/>
                <a:gd name="T29" fmla="*/ 42 h 139"/>
                <a:gd name="T30" fmla="*/ 89 w 118"/>
                <a:gd name="T31" fmla="*/ 19 h 139"/>
                <a:gd name="T32" fmla="*/ 62 w 118"/>
                <a:gd name="T33" fmla="*/ 11 h 139"/>
                <a:gd name="T34" fmla="*/ 25 w 118"/>
                <a:gd name="T35" fmla="*/ 28 h 139"/>
                <a:gd name="T36" fmla="*/ 13 w 118"/>
                <a:gd name="T37" fmla="*/ 74 h 139"/>
                <a:gd name="T38" fmla="*/ 25 w 118"/>
                <a:gd name="T39" fmla="*/ 112 h 139"/>
                <a:gd name="T40" fmla="*/ 61 w 118"/>
                <a:gd name="T41" fmla="*/ 128 h 139"/>
                <a:gd name="T42" fmla="*/ 83 w 118"/>
                <a:gd name="T43" fmla="*/ 123 h 139"/>
                <a:gd name="T44" fmla="*/ 100 w 118"/>
                <a:gd name="T45" fmla="*/ 105 h 139"/>
                <a:gd name="T46" fmla="*/ 106 w 118"/>
                <a:gd name="T47" fmla="*/ 78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8" h="139">
                  <a:moveTo>
                    <a:pt x="106" y="78"/>
                  </a:moveTo>
                  <a:quadBezTo>
                    <a:pt x="62" y="78"/>
                    <a:pt x="62" y="78"/>
                  </a:quadBezTo>
                  <a:quadBezTo>
                    <a:pt x="62" y="67"/>
                    <a:pt x="62" y="67"/>
                  </a:quadBezTo>
                  <a:quadBezTo>
                    <a:pt x="118" y="67"/>
                    <a:pt x="118" y="67"/>
                  </a:quadBezTo>
                  <a:quadBezTo>
                    <a:pt x="118" y="135"/>
                    <a:pt x="118" y="135"/>
                  </a:quadBezTo>
                  <a:quadBezTo>
                    <a:pt x="107" y="135"/>
                    <a:pt x="107" y="135"/>
                  </a:quadBezTo>
                  <a:quadBezTo>
                    <a:pt x="107" y="113"/>
                    <a:pt x="107" y="113"/>
                  </a:quadBezTo>
                  <a:cubicBezTo>
                    <a:pt x="97" y="130"/>
                    <a:pt x="81" y="139"/>
                    <a:pt x="58" y="139"/>
                  </a:cubicBezTo>
                  <a:cubicBezTo>
                    <a:pt x="41" y="139"/>
                    <a:pt x="27" y="133"/>
                    <a:pt x="17" y="121"/>
                  </a:cubicBezTo>
                  <a:cubicBezTo>
                    <a:pt x="6" y="109"/>
                    <a:pt x="0" y="92"/>
                    <a:pt x="0" y="69"/>
                  </a:cubicBezTo>
                  <a:cubicBezTo>
                    <a:pt x="0" y="48"/>
                    <a:pt x="5" y="32"/>
                    <a:pt x="15" y="20"/>
                  </a:cubicBezTo>
                  <a:cubicBezTo>
                    <a:pt x="26" y="7"/>
                    <a:pt x="41" y="0"/>
                    <a:pt x="61" y="0"/>
                  </a:cubicBezTo>
                  <a:cubicBezTo>
                    <a:pt x="76" y="0"/>
                    <a:pt x="88" y="3"/>
                    <a:pt x="97" y="10"/>
                  </a:cubicBezTo>
                  <a:cubicBezTo>
                    <a:pt x="107" y="18"/>
                    <a:pt x="114" y="28"/>
                    <a:pt x="117" y="42"/>
                  </a:cubicBezTo>
                  <a:quadBezTo>
                    <a:pt x="104" y="42"/>
                    <a:pt x="104" y="42"/>
                  </a:quadBezTo>
                  <a:cubicBezTo>
                    <a:pt x="102" y="32"/>
                    <a:pt x="96" y="24"/>
                    <a:pt x="89" y="19"/>
                  </a:cubicBezTo>
                  <a:cubicBezTo>
                    <a:pt x="81" y="13"/>
                    <a:pt x="72" y="11"/>
                    <a:pt x="62" y="11"/>
                  </a:cubicBezTo>
                  <a:cubicBezTo>
                    <a:pt x="45" y="11"/>
                    <a:pt x="33" y="16"/>
                    <a:pt x="25" y="28"/>
                  </a:cubicBezTo>
                  <a:cubicBezTo>
                    <a:pt x="17" y="39"/>
                    <a:pt x="13" y="54"/>
                    <a:pt x="13" y="74"/>
                  </a:cubicBezTo>
                  <a:cubicBezTo>
                    <a:pt x="13" y="89"/>
                    <a:pt x="17" y="102"/>
                    <a:pt x="25" y="112"/>
                  </a:cubicBezTo>
                  <a:cubicBezTo>
                    <a:pt x="34" y="123"/>
                    <a:pt x="46" y="128"/>
                    <a:pt x="61" y="128"/>
                  </a:cubicBezTo>
                  <a:cubicBezTo>
                    <a:pt x="69" y="128"/>
                    <a:pt x="76" y="127"/>
                    <a:pt x="83" y="123"/>
                  </a:cubicBezTo>
                  <a:cubicBezTo>
                    <a:pt x="90" y="119"/>
                    <a:pt x="96" y="113"/>
                    <a:pt x="100" y="105"/>
                  </a:cubicBezTo>
                  <a:cubicBezTo>
                    <a:pt x="104" y="98"/>
                    <a:pt x="106" y="89"/>
                    <a:pt x="106" y="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7" name="Freeform 19"/>
            <p:cNvSpPr/>
            <p:nvPr/>
          </p:nvSpPr>
          <p:spPr>
            <a:xfrm>
              <a:off x="5156" y="2496"/>
              <a:ext cx="243" cy="311"/>
            </a:xfrm>
            <a:custGeom>
              <a:avLst/>
              <a:gdLst>
                <a:gd name="T0" fmla="*/ 210 w 243"/>
                <a:gd name="T1" fmla="*/ 311 h 311"/>
                <a:gd name="T2" fmla="*/ 31 w 243"/>
                <a:gd name="T3" fmla="*/ 38 h 311"/>
                <a:gd name="T4" fmla="*/ 31 w 243"/>
                <a:gd name="T5" fmla="*/ 311 h 311"/>
                <a:gd name="T6" fmla="*/ 0 w 243"/>
                <a:gd name="T7" fmla="*/ 311 h 311"/>
                <a:gd name="T8" fmla="*/ 0 w 243"/>
                <a:gd name="T9" fmla="*/ 0 h 311"/>
                <a:gd name="T10" fmla="*/ 35 w 243"/>
                <a:gd name="T11" fmla="*/ 0 h 311"/>
                <a:gd name="T12" fmla="*/ 214 w 243"/>
                <a:gd name="T13" fmla="*/ 273 h 311"/>
                <a:gd name="T14" fmla="*/ 214 w 243"/>
                <a:gd name="T15" fmla="*/ 0 h 311"/>
                <a:gd name="T16" fmla="*/ 243 w 243"/>
                <a:gd name="T17" fmla="*/ 0 h 311"/>
                <a:gd name="T18" fmla="*/ 243 w 243"/>
                <a:gd name="T19" fmla="*/ 311 h 311"/>
                <a:gd name="T20" fmla="*/ 210 w 243"/>
                <a:gd name="T21" fmla="*/ 311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11">
                  <a:moveTo>
                    <a:pt x="210" y="311"/>
                  </a:moveTo>
                  <a:lnTo>
                    <a:pt x="31" y="38"/>
                  </a:lnTo>
                  <a:lnTo>
                    <a:pt x="31" y="311"/>
                  </a:lnTo>
                  <a:lnTo>
                    <a:pt x="0" y="311"/>
                  </a:lnTo>
                  <a:lnTo>
                    <a:pt x="0" y="0"/>
                  </a:lnTo>
                  <a:lnTo>
                    <a:pt x="35" y="0"/>
                  </a:lnTo>
                  <a:lnTo>
                    <a:pt x="214" y="273"/>
                  </a:lnTo>
                  <a:lnTo>
                    <a:pt x="214" y="0"/>
                  </a:lnTo>
                  <a:lnTo>
                    <a:pt x="243" y="0"/>
                  </a:lnTo>
                  <a:lnTo>
                    <a:pt x="243" y="311"/>
                  </a:lnTo>
                  <a:lnTo>
                    <a:pt x="210" y="3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8" name="Freeform 20"/>
            <p:cNvSpPr/>
            <p:nvPr/>
          </p:nvSpPr>
          <p:spPr>
            <a:xfrm>
              <a:off x="5573" y="2486"/>
              <a:ext cx="226" cy="330"/>
            </a:xfrm>
            <a:custGeom>
              <a:avLst/>
              <a:gdLst>
                <a:gd name="T0" fmla="*/ 0 w 96"/>
                <a:gd name="T1" fmla="*/ 96 h 139"/>
                <a:gd name="T2" fmla="*/ 12 w 96"/>
                <a:gd name="T3" fmla="*/ 96 h 139"/>
                <a:gd name="T4" fmla="*/ 50 w 96"/>
                <a:gd name="T5" fmla="*/ 128 h 139"/>
                <a:gd name="T6" fmla="*/ 76 w 96"/>
                <a:gd name="T7" fmla="*/ 120 h 139"/>
                <a:gd name="T8" fmla="*/ 84 w 96"/>
                <a:gd name="T9" fmla="*/ 101 h 139"/>
                <a:gd name="T10" fmla="*/ 63 w 96"/>
                <a:gd name="T11" fmla="*/ 77 h 139"/>
                <a:gd name="T12" fmla="*/ 24 w 96"/>
                <a:gd name="T13" fmla="*/ 66 h 139"/>
                <a:gd name="T14" fmla="*/ 3 w 96"/>
                <a:gd name="T15" fmla="*/ 35 h 139"/>
                <a:gd name="T16" fmla="*/ 14 w 96"/>
                <a:gd name="T17" fmla="*/ 11 h 139"/>
                <a:gd name="T18" fmla="*/ 48 w 96"/>
                <a:gd name="T19" fmla="*/ 0 h 139"/>
                <a:gd name="T20" fmla="*/ 81 w 96"/>
                <a:gd name="T21" fmla="*/ 12 h 139"/>
                <a:gd name="T22" fmla="*/ 92 w 96"/>
                <a:gd name="T23" fmla="*/ 39 h 139"/>
                <a:gd name="T24" fmla="*/ 80 w 96"/>
                <a:gd name="T25" fmla="*/ 40 h 139"/>
                <a:gd name="T26" fmla="*/ 70 w 96"/>
                <a:gd name="T27" fmla="*/ 17 h 139"/>
                <a:gd name="T28" fmla="*/ 48 w 96"/>
                <a:gd name="T29" fmla="*/ 11 h 139"/>
                <a:gd name="T30" fmla="*/ 23 w 96"/>
                <a:gd name="T31" fmla="*/ 18 h 139"/>
                <a:gd name="T32" fmla="*/ 15 w 96"/>
                <a:gd name="T33" fmla="*/ 36 h 139"/>
                <a:gd name="T34" fmla="*/ 16 w 96"/>
                <a:gd name="T35" fmla="*/ 40 h 139"/>
                <a:gd name="T36" fmla="*/ 39 w 96"/>
                <a:gd name="T37" fmla="*/ 59 h 139"/>
                <a:gd name="T38" fmla="*/ 76 w 96"/>
                <a:gd name="T39" fmla="*/ 70 h 139"/>
                <a:gd name="T40" fmla="*/ 96 w 96"/>
                <a:gd name="T41" fmla="*/ 100 h 139"/>
                <a:gd name="T42" fmla="*/ 83 w 96"/>
                <a:gd name="T43" fmla="*/ 129 h 139"/>
                <a:gd name="T44" fmla="*/ 48 w 96"/>
                <a:gd name="T45" fmla="*/ 139 h 139"/>
                <a:gd name="T46" fmla="*/ 14 w 96"/>
                <a:gd name="T47" fmla="*/ 128 h 139"/>
                <a:gd name="T48" fmla="*/ 0 w 96"/>
                <a:gd name="T49" fmla="*/ 96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139">
                  <a:moveTo>
                    <a:pt x="0" y="96"/>
                  </a:moveTo>
                  <a:quadBezTo>
                    <a:pt x="12" y="96"/>
                    <a:pt x="12" y="96"/>
                  </a:quadBezTo>
                  <a:cubicBezTo>
                    <a:pt x="14" y="118"/>
                    <a:pt x="27" y="128"/>
                    <a:pt x="50" y="128"/>
                  </a:cubicBezTo>
                  <a:cubicBezTo>
                    <a:pt x="61" y="128"/>
                    <a:pt x="70" y="126"/>
                    <a:pt x="76" y="120"/>
                  </a:cubicBezTo>
                  <a:cubicBezTo>
                    <a:pt x="81" y="115"/>
                    <a:pt x="84" y="109"/>
                    <a:pt x="84" y="101"/>
                  </a:cubicBezTo>
                  <a:cubicBezTo>
                    <a:pt x="84" y="90"/>
                    <a:pt x="77" y="82"/>
                    <a:pt x="63" y="77"/>
                  </a:cubicBezTo>
                  <a:cubicBezTo>
                    <a:pt x="50" y="74"/>
                    <a:pt x="37" y="70"/>
                    <a:pt x="24" y="66"/>
                  </a:cubicBezTo>
                  <a:cubicBezTo>
                    <a:pt x="10" y="60"/>
                    <a:pt x="3" y="50"/>
                    <a:pt x="3" y="35"/>
                  </a:cubicBezTo>
                  <a:cubicBezTo>
                    <a:pt x="3" y="26"/>
                    <a:pt x="7" y="17"/>
                    <a:pt x="14" y="11"/>
                  </a:cubicBezTo>
                  <a:cubicBezTo>
                    <a:pt x="23" y="4"/>
                    <a:pt x="34" y="0"/>
                    <a:pt x="48" y="0"/>
                  </a:cubicBezTo>
                  <a:cubicBezTo>
                    <a:pt x="62" y="0"/>
                    <a:pt x="73" y="4"/>
                    <a:pt x="81" y="12"/>
                  </a:cubicBezTo>
                  <a:cubicBezTo>
                    <a:pt x="88" y="19"/>
                    <a:pt x="92" y="28"/>
                    <a:pt x="92" y="39"/>
                  </a:cubicBezTo>
                  <a:quadBezTo>
                    <a:pt x="80" y="40"/>
                    <a:pt x="80" y="40"/>
                  </a:quadBezTo>
                  <a:cubicBezTo>
                    <a:pt x="80" y="30"/>
                    <a:pt x="77" y="23"/>
                    <a:pt x="70" y="17"/>
                  </a:cubicBezTo>
                  <a:cubicBezTo>
                    <a:pt x="64" y="13"/>
                    <a:pt x="57" y="11"/>
                    <a:pt x="48" y="11"/>
                  </a:cubicBezTo>
                  <a:cubicBezTo>
                    <a:pt x="37" y="11"/>
                    <a:pt x="29" y="13"/>
                    <a:pt x="23" y="18"/>
                  </a:cubicBezTo>
                  <a:cubicBezTo>
                    <a:pt x="18" y="23"/>
                    <a:pt x="15" y="29"/>
                    <a:pt x="15" y="36"/>
                  </a:cubicBezTo>
                  <a:cubicBezTo>
                    <a:pt x="15" y="37"/>
                    <a:pt x="15" y="38"/>
                    <a:pt x="16" y="40"/>
                  </a:cubicBezTo>
                  <a:cubicBezTo>
                    <a:pt x="17" y="49"/>
                    <a:pt x="25" y="55"/>
                    <a:pt x="39" y="59"/>
                  </a:cubicBezTo>
                  <a:cubicBezTo>
                    <a:pt x="51" y="63"/>
                    <a:pt x="64" y="66"/>
                    <a:pt x="76" y="70"/>
                  </a:cubicBezTo>
                  <a:cubicBezTo>
                    <a:pt x="90" y="76"/>
                    <a:pt x="96" y="86"/>
                    <a:pt x="96" y="100"/>
                  </a:cubicBezTo>
                  <a:cubicBezTo>
                    <a:pt x="96" y="113"/>
                    <a:pt x="92" y="122"/>
                    <a:pt x="83" y="129"/>
                  </a:cubicBezTo>
                  <a:cubicBezTo>
                    <a:pt x="75" y="136"/>
                    <a:pt x="63" y="139"/>
                    <a:pt x="48" y="139"/>
                  </a:cubicBezTo>
                  <a:cubicBezTo>
                    <a:pt x="34" y="139"/>
                    <a:pt x="22" y="135"/>
                    <a:pt x="14" y="128"/>
                  </a:cubicBezTo>
                  <a:cubicBezTo>
                    <a:pt x="5" y="121"/>
                    <a:pt x="0" y="110"/>
                    <a:pt x="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9" name="Freeform 21"/>
            <p:cNvSpPr/>
            <p:nvPr/>
          </p:nvSpPr>
          <p:spPr>
            <a:xfrm>
              <a:off x="5825" y="2496"/>
              <a:ext cx="226" cy="311"/>
            </a:xfrm>
            <a:custGeom>
              <a:avLst/>
              <a:gdLst>
                <a:gd name="T0" fmla="*/ 0 w 226"/>
                <a:gd name="T1" fmla="*/ 24 h 311"/>
                <a:gd name="T2" fmla="*/ 0 w 226"/>
                <a:gd name="T3" fmla="*/ 0 h 311"/>
                <a:gd name="T4" fmla="*/ 226 w 226"/>
                <a:gd name="T5" fmla="*/ 0 h 311"/>
                <a:gd name="T6" fmla="*/ 226 w 226"/>
                <a:gd name="T7" fmla="*/ 24 h 311"/>
                <a:gd name="T8" fmla="*/ 127 w 226"/>
                <a:gd name="T9" fmla="*/ 24 h 311"/>
                <a:gd name="T10" fmla="*/ 127 w 226"/>
                <a:gd name="T11" fmla="*/ 311 h 311"/>
                <a:gd name="T12" fmla="*/ 99 w 226"/>
                <a:gd name="T13" fmla="*/ 311 h 311"/>
                <a:gd name="T14" fmla="*/ 99 w 226"/>
                <a:gd name="T15" fmla="*/ 24 h 311"/>
                <a:gd name="T16" fmla="*/ 0 w 226"/>
                <a:gd name="T17" fmla="*/ 24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311">
                  <a:moveTo>
                    <a:pt x="0" y="24"/>
                  </a:moveTo>
                  <a:lnTo>
                    <a:pt x="0" y="0"/>
                  </a:lnTo>
                  <a:lnTo>
                    <a:pt x="226" y="0"/>
                  </a:lnTo>
                  <a:lnTo>
                    <a:pt x="226" y="24"/>
                  </a:lnTo>
                  <a:lnTo>
                    <a:pt x="127" y="24"/>
                  </a:lnTo>
                  <a:lnTo>
                    <a:pt x="127" y="311"/>
                  </a:lnTo>
                  <a:lnTo>
                    <a:pt x="99" y="311"/>
                  </a:lnTo>
                  <a:lnTo>
                    <a:pt x="99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0" name="Freeform 22"/>
            <p:cNvSpPr/>
            <p:nvPr/>
          </p:nvSpPr>
          <p:spPr>
            <a:xfrm>
              <a:off x="6094" y="2496"/>
              <a:ext cx="240" cy="320"/>
            </a:xfrm>
            <a:custGeom>
              <a:avLst/>
              <a:gdLst>
                <a:gd name="T0" fmla="*/ 0 w 102"/>
                <a:gd name="T1" fmla="*/ 82 h 135"/>
                <a:gd name="T2" fmla="*/ 0 w 102"/>
                <a:gd name="T3" fmla="*/ 0 h 135"/>
                <a:gd name="T4" fmla="*/ 12 w 102"/>
                <a:gd name="T5" fmla="*/ 0 h 135"/>
                <a:gd name="T6" fmla="*/ 12 w 102"/>
                <a:gd name="T7" fmla="*/ 78 h 135"/>
                <a:gd name="T8" fmla="*/ 21 w 102"/>
                <a:gd name="T9" fmla="*/ 114 h 135"/>
                <a:gd name="T10" fmla="*/ 51 w 102"/>
                <a:gd name="T11" fmla="*/ 124 h 135"/>
                <a:gd name="T12" fmla="*/ 81 w 102"/>
                <a:gd name="T13" fmla="*/ 113 h 135"/>
                <a:gd name="T14" fmla="*/ 90 w 102"/>
                <a:gd name="T15" fmla="*/ 78 h 135"/>
                <a:gd name="T16" fmla="*/ 90 w 102"/>
                <a:gd name="T17" fmla="*/ 0 h 135"/>
                <a:gd name="T18" fmla="*/ 102 w 102"/>
                <a:gd name="T19" fmla="*/ 0 h 135"/>
                <a:gd name="T20" fmla="*/ 102 w 102"/>
                <a:gd name="T21" fmla="*/ 82 h 135"/>
                <a:gd name="T22" fmla="*/ 51 w 102"/>
                <a:gd name="T23" fmla="*/ 135 h 135"/>
                <a:gd name="T24" fmla="*/ 0 w 102"/>
                <a:gd name="T25" fmla="*/ 82 h 13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5">
                  <a:moveTo>
                    <a:pt x="0" y="82"/>
                  </a:moveTo>
                  <a:quadBezTo>
                    <a:pt x="0" y="0"/>
                    <a:pt x="0" y="0"/>
                  </a:quadBezTo>
                  <a:quadBezTo>
                    <a:pt x="12" y="0"/>
                    <a:pt x="12" y="0"/>
                  </a:quadBezTo>
                  <a:quadBezTo>
                    <a:pt x="12" y="78"/>
                    <a:pt x="12" y="78"/>
                  </a:quadBezTo>
                  <a:cubicBezTo>
                    <a:pt x="12" y="94"/>
                    <a:pt x="15" y="106"/>
                    <a:pt x="21" y="114"/>
                  </a:cubicBezTo>
                  <a:cubicBezTo>
                    <a:pt x="27" y="121"/>
                    <a:pt x="37" y="124"/>
                    <a:pt x="51" y="124"/>
                  </a:cubicBezTo>
                  <a:cubicBezTo>
                    <a:pt x="65" y="124"/>
                    <a:pt x="75" y="121"/>
                    <a:pt x="81" y="113"/>
                  </a:cubicBezTo>
                  <a:cubicBezTo>
                    <a:pt x="87" y="106"/>
                    <a:pt x="90" y="94"/>
                    <a:pt x="90" y="78"/>
                  </a:cubicBezTo>
                  <a:quadBezTo>
                    <a:pt x="90" y="0"/>
                    <a:pt x="90" y="0"/>
                  </a:quadBezTo>
                  <a:quadBezTo>
                    <a:pt x="102" y="0"/>
                    <a:pt x="102" y="0"/>
                  </a:quadBezTo>
                  <a:quadBezTo>
                    <a:pt x="102" y="82"/>
                    <a:pt x="102" y="82"/>
                  </a:quadBezTo>
                  <a:cubicBezTo>
                    <a:pt x="102" y="117"/>
                    <a:pt x="85" y="135"/>
                    <a:pt x="51" y="135"/>
                  </a:cubicBezTo>
                  <a:cubicBezTo>
                    <a:pt x="17" y="135"/>
                    <a:pt x="0" y="117"/>
                    <a:pt x="0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1" name="Freeform 23"/>
            <p:cNvSpPr>
              <a:spLocks noEditPoints="1"/>
            </p:cNvSpPr>
            <p:nvPr/>
          </p:nvSpPr>
          <p:spPr>
            <a:xfrm>
              <a:off x="6405" y="2496"/>
              <a:ext cx="252" cy="311"/>
            </a:xfrm>
            <a:custGeom>
              <a:avLst/>
              <a:gdLst>
                <a:gd name="T0" fmla="*/ 45 w 107"/>
                <a:gd name="T1" fmla="*/ 131 h 131"/>
                <a:gd name="T2" fmla="*/ 0 w 107"/>
                <a:gd name="T3" fmla="*/ 131 h 131"/>
                <a:gd name="T4" fmla="*/ 0 w 107"/>
                <a:gd name="T5" fmla="*/ 0 h 131"/>
                <a:gd name="T6" fmla="*/ 45 w 107"/>
                <a:gd name="T7" fmla="*/ 0 h 131"/>
                <a:gd name="T8" fmla="*/ 85 w 107"/>
                <a:gd name="T9" fmla="*/ 9 h 131"/>
                <a:gd name="T10" fmla="*/ 103 w 107"/>
                <a:gd name="T11" fmla="*/ 35 h 131"/>
                <a:gd name="T12" fmla="*/ 107 w 107"/>
                <a:gd name="T13" fmla="*/ 65 h 131"/>
                <a:gd name="T14" fmla="*/ 91 w 107"/>
                <a:gd name="T15" fmla="*/ 115 h 131"/>
                <a:gd name="T16" fmla="*/ 45 w 107"/>
                <a:gd name="T17" fmla="*/ 131 h 131"/>
                <a:gd name="T18" fmla="*/ 12 w 107"/>
                <a:gd name="T19" fmla="*/ 10 h 131"/>
                <a:gd name="T20" fmla="*/ 12 w 107"/>
                <a:gd name="T21" fmla="*/ 121 h 131"/>
                <a:gd name="T22" fmla="*/ 42 w 107"/>
                <a:gd name="T23" fmla="*/ 121 h 131"/>
                <a:gd name="T24" fmla="*/ 73 w 107"/>
                <a:gd name="T25" fmla="*/ 115 h 131"/>
                <a:gd name="T26" fmla="*/ 95 w 107"/>
                <a:gd name="T27" fmla="*/ 65 h 131"/>
                <a:gd name="T28" fmla="*/ 72 w 107"/>
                <a:gd name="T29" fmla="*/ 15 h 131"/>
                <a:gd name="T30" fmla="*/ 42 w 107"/>
                <a:gd name="T31" fmla="*/ 10 h 131"/>
                <a:gd name="T32" fmla="*/ 12 w 107"/>
                <a:gd name="T33" fmla="*/ 10 h 1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31">
                  <a:moveTo>
                    <a:pt x="45" y="131"/>
                  </a:moveTo>
                  <a:quadBezTo>
                    <a:pt x="0" y="131"/>
                    <a:pt x="0" y="131"/>
                  </a:quadBezTo>
                  <a:quadBezTo>
                    <a:pt x="0" y="0"/>
                    <a:pt x="0" y="0"/>
                  </a:quadBezTo>
                  <a:quadBezTo>
                    <a:pt x="45" y="0"/>
                    <a:pt x="45" y="0"/>
                  </a:quadBezTo>
                  <a:cubicBezTo>
                    <a:pt x="63" y="0"/>
                    <a:pt x="76" y="3"/>
                    <a:pt x="85" y="9"/>
                  </a:cubicBezTo>
                  <a:cubicBezTo>
                    <a:pt x="93" y="15"/>
                    <a:pt x="99" y="24"/>
                    <a:pt x="103" y="35"/>
                  </a:cubicBezTo>
                  <a:cubicBezTo>
                    <a:pt x="106" y="45"/>
                    <a:pt x="107" y="55"/>
                    <a:pt x="107" y="65"/>
                  </a:cubicBezTo>
                  <a:cubicBezTo>
                    <a:pt x="107" y="87"/>
                    <a:pt x="102" y="104"/>
                    <a:pt x="91" y="115"/>
                  </a:cubicBezTo>
                  <a:cubicBezTo>
                    <a:pt x="82" y="126"/>
                    <a:pt x="66" y="131"/>
                    <a:pt x="45" y="131"/>
                  </a:cubicBezTo>
                  <a:close/>
                  <a:moveTo>
                    <a:pt x="12" y="10"/>
                  </a:moveTo>
                  <a:quadBezTo>
                    <a:pt x="12" y="121"/>
                    <a:pt x="12" y="121"/>
                  </a:quadBezTo>
                  <a:quadBezTo>
                    <a:pt x="42" y="121"/>
                    <a:pt x="42" y="121"/>
                  </a:quadBezTo>
                  <a:cubicBezTo>
                    <a:pt x="55" y="121"/>
                    <a:pt x="65" y="119"/>
                    <a:pt x="73" y="115"/>
                  </a:cubicBezTo>
                  <a:cubicBezTo>
                    <a:pt x="88" y="107"/>
                    <a:pt x="95" y="91"/>
                    <a:pt x="95" y="65"/>
                  </a:cubicBezTo>
                  <a:cubicBezTo>
                    <a:pt x="95" y="40"/>
                    <a:pt x="87" y="23"/>
                    <a:pt x="72" y="15"/>
                  </a:cubicBezTo>
                  <a:cubicBezTo>
                    <a:pt x="66" y="12"/>
                    <a:pt x="56" y="10"/>
                    <a:pt x="42" y="10"/>
                  </a:cubicBez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2" name="Rectangle 24"/>
            <p:cNvSpPr>
              <a:spLocks noChangeArrowheads="1"/>
            </p:cNvSpPr>
            <p:nvPr/>
          </p:nvSpPr>
          <p:spPr>
            <a:xfrm>
              <a:off x="6725" y="2496"/>
              <a:ext cx="31" cy="3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3" name="Freeform 25"/>
            <p:cNvSpPr>
              <a:spLocks noEditPoints="1"/>
            </p:cNvSpPr>
            <p:nvPr/>
          </p:nvSpPr>
          <p:spPr>
            <a:xfrm>
              <a:off x="6824" y="2486"/>
              <a:ext cx="290" cy="330"/>
            </a:xfrm>
            <a:custGeom>
              <a:avLst/>
              <a:gdLst>
                <a:gd name="T0" fmla="*/ 0 w 123"/>
                <a:gd name="T1" fmla="*/ 70 h 139"/>
                <a:gd name="T2" fmla="*/ 15 w 123"/>
                <a:gd name="T3" fmla="*/ 20 h 139"/>
                <a:gd name="T4" fmla="*/ 61 w 123"/>
                <a:gd name="T5" fmla="*/ 0 h 139"/>
                <a:gd name="T6" fmla="*/ 107 w 123"/>
                <a:gd name="T7" fmla="*/ 20 h 139"/>
                <a:gd name="T8" fmla="*/ 123 w 123"/>
                <a:gd name="T9" fmla="*/ 70 h 139"/>
                <a:gd name="T10" fmla="*/ 107 w 123"/>
                <a:gd name="T11" fmla="*/ 119 h 139"/>
                <a:gd name="T12" fmla="*/ 61 w 123"/>
                <a:gd name="T13" fmla="*/ 139 h 139"/>
                <a:gd name="T14" fmla="*/ 15 w 123"/>
                <a:gd name="T15" fmla="*/ 119 h 139"/>
                <a:gd name="T16" fmla="*/ 0 w 123"/>
                <a:gd name="T17" fmla="*/ 70 h 139"/>
                <a:gd name="T18" fmla="*/ 61 w 123"/>
                <a:gd name="T19" fmla="*/ 128 h 139"/>
                <a:gd name="T20" fmla="*/ 99 w 123"/>
                <a:gd name="T21" fmla="*/ 111 h 139"/>
                <a:gd name="T22" fmla="*/ 110 w 123"/>
                <a:gd name="T23" fmla="*/ 70 h 139"/>
                <a:gd name="T24" fmla="*/ 97 w 123"/>
                <a:gd name="T25" fmla="*/ 26 h 139"/>
                <a:gd name="T26" fmla="*/ 61 w 123"/>
                <a:gd name="T27" fmla="*/ 11 h 139"/>
                <a:gd name="T28" fmla="*/ 24 w 123"/>
                <a:gd name="T29" fmla="*/ 29 h 139"/>
                <a:gd name="T30" fmla="*/ 12 w 123"/>
                <a:gd name="T31" fmla="*/ 70 h 139"/>
                <a:gd name="T32" fmla="*/ 24 w 123"/>
                <a:gd name="T33" fmla="*/ 111 h 139"/>
                <a:gd name="T34" fmla="*/ 61 w 123"/>
                <a:gd name="T35" fmla="*/ 128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139">
                  <a:moveTo>
                    <a:pt x="0" y="70"/>
                  </a:moveTo>
                  <a:cubicBezTo>
                    <a:pt x="0" y="50"/>
                    <a:pt x="5" y="33"/>
                    <a:pt x="15" y="20"/>
                  </a:cubicBezTo>
                  <a:cubicBezTo>
                    <a:pt x="27" y="7"/>
                    <a:pt x="42" y="0"/>
                    <a:pt x="61" y="0"/>
                  </a:cubicBezTo>
                  <a:cubicBezTo>
                    <a:pt x="80" y="0"/>
                    <a:pt x="96" y="7"/>
                    <a:pt x="107" y="20"/>
                  </a:cubicBezTo>
                  <a:cubicBezTo>
                    <a:pt x="118" y="33"/>
                    <a:pt x="123" y="49"/>
                    <a:pt x="123" y="70"/>
                  </a:cubicBezTo>
                  <a:cubicBezTo>
                    <a:pt x="123" y="90"/>
                    <a:pt x="118" y="106"/>
                    <a:pt x="107" y="119"/>
                  </a:cubicBezTo>
                  <a:cubicBezTo>
                    <a:pt x="96" y="132"/>
                    <a:pt x="81" y="139"/>
                    <a:pt x="61" y="139"/>
                  </a:cubicBezTo>
                  <a:cubicBezTo>
                    <a:pt x="42" y="139"/>
                    <a:pt x="26" y="132"/>
                    <a:pt x="15" y="119"/>
                  </a:cubicBezTo>
                  <a:cubicBezTo>
                    <a:pt x="5" y="106"/>
                    <a:pt x="0" y="90"/>
                    <a:pt x="0" y="70"/>
                  </a:cubicBezTo>
                  <a:close/>
                  <a:moveTo>
                    <a:pt x="61" y="128"/>
                  </a:moveTo>
                  <a:cubicBezTo>
                    <a:pt x="78" y="128"/>
                    <a:pt x="90" y="122"/>
                    <a:pt x="99" y="111"/>
                  </a:cubicBezTo>
                  <a:cubicBezTo>
                    <a:pt x="107" y="100"/>
                    <a:pt x="110" y="86"/>
                    <a:pt x="110" y="70"/>
                  </a:cubicBezTo>
                  <a:cubicBezTo>
                    <a:pt x="110" y="51"/>
                    <a:pt x="106" y="37"/>
                    <a:pt x="97" y="26"/>
                  </a:cubicBezTo>
                  <a:cubicBezTo>
                    <a:pt x="88" y="16"/>
                    <a:pt x="76" y="11"/>
                    <a:pt x="61" y="11"/>
                  </a:cubicBezTo>
                  <a:cubicBezTo>
                    <a:pt x="45" y="11"/>
                    <a:pt x="33" y="17"/>
                    <a:pt x="24" y="29"/>
                  </a:cubicBezTo>
                  <a:cubicBezTo>
                    <a:pt x="16" y="39"/>
                    <a:pt x="12" y="53"/>
                    <a:pt x="12" y="70"/>
                  </a:cubicBezTo>
                  <a:cubicBezTo>
                    <a:pt x="12" y="87"/>
                    <a:pt x="16" y="100"/>
                    <a:pt x="24" y="111"/>
                  </a:cubicBezTo>
                  <a:cubicBezTo>
                    <a:pt x="33" y="123"/>
                    <a:pt x="45" y="128"/>
                    <a:pt x="61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21705" y="279552"/>
            <a:ext cx="303185" cy="535531"/>
          </a:xfrm>
          <a:prstGeom prst="rect">
            <a:avLst/>
          </a:prstGeom>
          <a:noFill/>
          <a:effectLst>
            <a:glow rad="152400">
              <a:schemeClr val="accent4">
                <a:satMod val="175000"/>
                <a:alpha val="20000"/>
              </a:schemeClr>
            </a:glo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endParaRPr xmlns:mc="http://schemas.openxmlformats.org/markup-compatibility/2006" xmlns:hp="http://schemas.haansoft.com/office/presentation/8.0" lang="ko-KR" altLang="en-US" sz="3200" b="1" spc="-150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gradFill>
                <a:gsLst>
                  <a:gs pos="0">
                    <a:schemeClr val="bg1"/>
                  </a:gs>
                  <a:gs pos="60000">
                    <a:schemeClr val="bg1"/>
                  </a:gs>
                  <a:gs pos="60000">
                    <a:schemeClr val="bg1">
                      <a:lumMod val="9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0" y="959236"/>
            <a:ext cx="8949447" cy="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  <a:effectLst>
            <a:glow rad="88900">
              <a:schemeClr val="accent3">
                <a:satMod val="175000"/>
                <a:alpha val="3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 rot="0">
            <a:off x="1123859" y="2871652"/>
            <a:ext cx="3042708" cy="4536319"/>
            <a:chOff x="429131" y="1878329"/>
            <a:chExt cx="3042708" cy="4536319"/>
          </a:xfrm>
        </p:grpSpPr>
        <p:sp>
          <p:nvSpPr>
            <p:cNvPr id="90" name="직사각형 89"/>
            <p:cNvSpPr/>
            <p:nvPr/>
          </p:nvSpPr>
          <p:spPr>
            <a:xfrm>
              <a:off x="429131" y="6387134"/>
              <a:ext cx="3042708" cy="27515"/>
            </a:xfrm>
            <a:prstGeom prst="rect">
              <a:avLst/>
            </a:prstGeom>
            <a:solidFill>
              <a:srgbClr val="c30eae"/>
            </a:solidFill>
            <a:ln w="12700">
              <a:solidFill>
                <a:srgbClr val="c30eae"/>
              </a:solidFill>
            </a:ln>
            <a:effectLst>
              <a:glow rad="88900">
                <a:srgbClr val="c30eae">
                  <a:alpha val="3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71917" y="1878329"/>
              <a:ext cx="1715720" cy="702140"/>
            </a:xfrm>
            <a:prstGeom prst="rect">
              <a:avLst/>
            </a:prstGeom>
            <a:noFill/>
          </p:spPr>
          <p:txBody>
            <a:bodyPr wrap="none" anchor="b" anchorCtr="0">
              <a:spAutoFit/>
            </a:bodyPr>
            <a:lstStyle/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  <a:t>소제목 내용을</a:t>
              </a:r>
              <a:br>
                <a:rPr lang="en-US" altLang="ko-KR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</a:br>
              <a:r>
                <a:rPr lang="ko-KR" altLang="en-US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  <a:t>입력해주세요</a:t>
              </a:r>
              <a:endParaRPr lang="ko-KR" altLang="en-US" sz="2000" b="1" spc="-6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/>
                <a:ea typeface="나눔고딕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 rot="0">
            <a:off x="6545982" y="2842376"/>
            <a:ext cx="3042708" cy="4536320"/>
            <a:chOff x="3824552" y="1878329"/>
            <a:chExt cx="3042708" cy="4536320"/>
          </a:xfrm>
        </p:grpSpPr>
        <p:sp>
          <p:nvSpPr>
            <p:cNvPr id="91" name="직사각형 90"/>
            <p:cNvSpPr/>
            <p:nvPr/>
          </p:nvSpPr>
          <p:spPr>
            <a:xfrm>
              <a:off x="3824552" y="6387134"/>
              <a:ext cx="3042708" cy="27515"/>
            </a:xfrm>
            <a:prstGeom prst="rect">
              <a:avLst/>
            </a:prstGeom>
            <a:solidFill>
              <a:srgbClr val="12c91d"/>
            </a:solidFill>
            <a:ln w="12700">
              <a:solidFill>
                <a:srgbClr val="12c91d"/>
              </a:solidFill>
            </a:ln>
            <a:effectLst>
              <a:glow rad="88900">
                <a:srgbClr val="12c91d">
                  <a:alpha val="3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81766" y="1878329"/>
              <a:ext cx="1710447" cy="702140"/>
            </a:xfrm>
            <a:prstGeom prst="rect">
              <a:avLst/>
            </a:prstGeom>
            <a:noFill/>
          </p:spPr>
          <p:txBody>
            <a:bodyPr wrap="square" anchor="b" anchorCtr="0">
              <a:spAutoFit/>
            </a:bodyPr>
            <a:lstStyle/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  <a:t>소제목 내용을</a:t>
              </a:r>
              <a:br>
                <a:rPr lang="en-US" altLang="ko-KR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</a:br>
              <a:r>
                <a:rPr lang="ko-KR" altLang="en-US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  <a:t>입력해세요</a:t>
              </a:r>
              <a:endParaRPr lang="ko-KR" altLang="en-US" sz="2000" b="1" spc="-6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/>
                <a:ea typeface="나눔고딕"/>
              </a:endParaRPr>
            </a:p>
          </p:txBody>
        </p:sp>
      </p:grpSp>
      <p:pic>
        <p:nvPicPr>
          <p:cNvPr id="101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59903" y="326345"/>
            <a:ext cx="3780472" cy="6300787"/>
          </a:xfrm>
          <a:prstGeom prst="rect">
            <a:avLst/>
          </a:prstGeom>
        </p:spPr>
      </p:pic>
      <p:pic>
        <p:nvPicPr>
          <p:cNvPr id="103" name=""/>
          <p:cNvPicPr/>
          <p:nvPr/>
        </p:nvPicPr>
        <p:blipFill rotWithShape="1">
          <a:blip r:embed="rId5"/>
          <a:srcRect t="8390"/>
          <a:stretch>
            <a:fillRect/>
          </a:stretch>
        </p:blipFill>
        <p:spPr>
          <a:xfrm>
            <a:off x="6247244" y="305934"/>
            <a:ext cx="3780472" cy="6300787"/>
          </a:xfrm>
          <a:prstGeom prst="rect">
            <a:avLst/>
          </a:prstGeom>
        </p:spPr>
      </p:pic>
      <p:sp>
        <p:nvSpPr>
          <p:cNvPr id="104" name=""/>
          <p:cNvSpPr/>
          <p:nvPr/>
        </p:nvSpPr>
        <p:spPr>
          <a:xfrm>
            <a:off x="6237175" y="1072015"/>
            <a:ext cx="3810000" cy="732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/>
          <a:srcRect t="50000"/>
          <a:stretch>
            <a:fillRect/>
          </a:stretch>
        </p:blipFill>
        <p:spPr>
          <a:xfrm>
            <a:off x="-1" y="0"/>
            <a:ext cx="10691813" cy="7559676"/>
          </a:xfrm>
          <a:prstGeom prst="rect">
            <a:avLst/>
          </a:prstGeom>
        </p:spPr>
      </p:pic>
      <p:grpSp>
        <p:nvGrpSpPr>
          <p:cNvPr id="52" name="Group 4"/>
          <p:cNvGrpSpPr>
            <a:grpSpLocks noChangeAspect="1"/>
          </p:cNvGrpSpPr>
          <p:nvPr/>
        </p:nvGrpSpPr>
        <p:grpSpPr>
          <a:xfrm rot="0">
            <a:off x="9439478" y="192219"/>
            <a:ext cx="1061086" cy="173427"/>
            <a:chOff x="-381" y="1766"/>
            <a:chExt cx="7495" cy="1225"/>
          </a:xfrm>
          <a:solidFill>
            <a:schemeClr val="bg1"/>
          </a:solidFill>
        </p:grpSpPr>
        <p:sp>
          <p:nvSpPr>
            <p:cNvPr id="53" name="Freeform 5"/>
            <p:cNvSpPr>
              <a:spLocks noEditPoints="1"/>
            </p:cNvSpPr>
            <p:nvPr/>
          </p:nvSpPr>
          <p:spPr>
            <a:xfrm>
              <a:off x="-381" y="1766"/>
              <a:ext cx="3921" cy="1225"/>
            </a:xfrm>
            <a:custGeom>
              <a:avLst/>
              <a:gdLst>
                <a:gd name="T0" fmla="*/ 58 w 1664"/>
                <a:gd name="T1" fmla="*/ 6 h 517"/>
                <a:gd name="T2" fmla="*/ 0 w 1664"/>
                <a:gd name="T3" fmla="*/ 65 h 517"/>
                <a:gd name="T4" fmla="*/ 0 w 1664"/>
                <a:gd name="T5" fmla="*/ 453 h 517"/>
                <a:gd name="T6" fmla="*/ 58 w 1664"/>
                <a:gd name="T7" fmla="*/ 512 h 517"/>
                <a:gd name="T8" fmla="*/ 117 w 1664"/>
                <a:gd name="T9" fmla="*/ 453 h 517"/>
                <a:gd name="T10" fmla="*/ 117 w 1664"/>
                <a:gd name="T11" fmla="*/ 65 h 517"/>
                <a:gd name="T12" fmla="*/ 58 w 1664"/>
                <a:gd name="T13" fmla="*/ 6 h 517"/>
                <a:gd name="T14" fmla="*/ 278 w 1664"/>
                <a:gd name="T15" fmla="*/ 23 h 517"/>
                <a:gd name="T16" fmla="*/ 195 w 1664"/>
                <a:gd name="T17" fmla="*/ 23 h 517"/>
                <a:gd name="T18" fmla="*/ 195 w 1664"/>
                <a:gd name="T19" fmla="*/ 106 h 517"/>
                <a:gd name="T20" fmla="*/ 583 w 1664"/>
                <a:gd name="T21" fmla="*/ 494 h 517"/>
                <a:gd name="T22" fmla="*/ 666 w 1664"/>
                <a:gd name="T23" fmla="*/ 494 h 517"/>
                <a:gd name="T24" fmla="*/ 666 w 1664"/>
                <a:gd name="T25" fmla="*/ 412 h 517"/>
                <a:gd name="T26" fmla="*/ 278 w 1664"/>
                <a:gd name="T27" fmla="*/ 23 h 517"/>
                <a:gd name="T28" fmla="*/ 237 w 1664"/>
                <a:gd name="T29" fmla="*/ 395 h 517"/>
                <a:gd name="T30" fmla="*/ 178 w 1664"/>
                <a:gd name="T31" fmla="*/ 453 h 517"/>
                <a:gd name="T32" fmla="*/ 237 w 1664"/>
                <a:gd name="T33" fmla="*/ 512 h 517"/>
                <a:gd name="T34" fmla="*/ 295 w 1664"/>
                <a:gd name="T35" fmla="*/ 453 h 517"/>
                <a:gd name="T36" fmla="*/ 237 w 1664"/>
                <a:gd name="T37" fmla="*/ 395 h 517"/>
                <a:gd name="T38" fmla="*/ 625 w 1664"/>
                <a:gd name="T39" fmla="*/ 6 h 517"/>
                <a:gd name="T40" fmla="*/ 567 w 1664"/>
                <a:gd name="T41" fmla="*/ 64 h 517"/>
                <a:gd name="T42" fmla="*/ 625 w 1664"/>
                <a:gd name="T43" fmla="*/ 123 h 517"/>
                <a:gd name="T44" fmla="*/ 684 w 1664"/>
                <a:gd name="T45" fmla="*/ 64 h 517"/>
                <a:gd name="T46" fmla="*/ 625 w 1664"/>
                <a:gd name="T47" fmla="*/ 6 h 517"/>
                <a:gd name="T48" fmla="*/ 1039 w 1664"/>
                <a:gd name="T49" fmla="*/ 200 h 517"/>
                <a:gd name="T50" fmla="*/ 980 w 1664"/>
                <a:gd name="T51" fmla="*/ 259 h 517"/>
                <a:gd name="T52" fmla="*/ 1039 w 1664"/>
                <a:gd name="T53" fmla="*/ 317 h 517"/>
                <a:gd name="T54" fmla="*/ 1097 w 1664"/>
                <a:gd name="T55" fmla="*/ 259 h 517"/>
                <a:gd name="T56" fmla="*/ 1039 w 1664"/>
                <a:gd name="T57" fmla="*/ 200 h 517"/>
                <a:gd name="T58" fmla="*/ 804 w 1664"/>
                <a:gd name="T59" fmla="*/ 6 h 517"/>
                <a:gd name="T60" fmla="*/ 745 w 1664"/>
                <a:gd name="T61" fmla="*/ 65 h 517"/>
                <a:gd name="T62" fmla="*/ 745 w 1664"/>
                <a:gd name="T63" fmla="*/ 453 h 517"/>
                <a:gd name="T64" fmla="*/ 804 w 1664"/>
                <a:gd name="T65" fmla="*/ 512 h 517"/>
                <a:gd name="T66" fmla="*/ 863 w 1664"/>
                <a:gd name="T67" fmla="*/ 453 h 517"/>
                <a:gd name="T68" fmla="*/ 863 w 1664"/>
                <a:gd name="T69" fmla="*/ 65 h 517"/>
                <a:gd name="T70" fmla="*/ 804 w 1664"/>
                <a:gd name="T71" fmla="*/ 6 h 517"/>
                <a:gd name="T72" fmla="*/ 1039 w 1664"/>
                <a:gd name="T73" fmla="*/ 6 h 517"/>
                <a:gd name="T74" fmla="*/ 980 w 1664"/>
                <a:gd name="T75" fmla="*/ 64 h 517"/>
                <a:gd name="T76" fmla="*/ 1039 w 1664"/>
                <a:gd name="T77" fmla="*/ 123 h 517"/>
                <a:gd name="T78" fmla="*/ 1097 w 1664"/>
                <a:gd name="T79" fmla="*/ 64 h 517"/>
                <a:gd name="T80" fmla="*/ 1039 w 1664"/>
                <a:gd name="T81" fmla="*/ 6 h 517"/>
                <a:gd name="T82" fmla="*/ 1411 w 1664"/>
                <a:gd name="T83" fmla="*/ 6 h 517"/>
                <a:gd name="T84" fmla="*/ 1232 w 1664"/>
                <a:gd name="T85" fmla="*/ 80 h 517"/>
                <a:gd name="T86" fmla="*/ 1158 w 1664"/>
                <a:gd name="T87" fmla="*/ 259 h 517"/>
                <a:gd name="T88" fmla="*/ 1232 w 1664"/>
                <a:gd name="T89" fmla="*/ 438 h 517"/>
                <a:gd name="T90" fmla="*/ 1411 w 1664"/>
                <a:gd name="T91" fmla="*/ 512 h 517"/>
                <a:gd name="T92" fmla="*/ 1590 w 1664"/>
                <a:gd name="T93" fmla="*/ 438 h 517"/>
                <a:gd name="T94" fmla="*/ 1664 w 1664"/>
                <a:gd name="T95" fmla="*/ 259 h 517"/>
                <a:gd name="T96" fmla="*/ 1411 w 1664"/>
                <a:gd name="T97" fmla="*/ 6 h 517"/>
                <a:gd name="T98" fmla="*/ 1507 w 1664"/>
                <a:gd name="T99" fmla="*/ 355 h 517"/>
                <a:gd name="T100" fmla="*/ 1411 w 1664"/>
                <a:gd name="T101" fmla="*/ 394 h 517"/>
                <a:gd name="T102" fmla="*/ 1315 w 1664"/>
                <a:gd name="T103" fmla="*/ 355 h 517"/>
                <a:gd name="T104" fmla="*/ 1276 w 1664"/>
                <a:gd name="T105" fmla="*/ 259 h 517"/>
                <a:gd name="T106" fmla="*/ 1315 w 1664"/>
                <a:gd name="T107" fmla="*/ 163 h 517"/>
                <a:gd name="T108" fmla="*/ 1411 w 1664"/>
                <a:gd name="T109" fmla="*/ 123 h 517"/>
                <a:gd name="T110" fmla="*/ 1546 w 1664"/>
                <a:gd name="T111" fmla="*/ 259 h 517"/>
                <a:gd name="T112" fmla="*/ 1507 w 1664"/>
                <a:gd name="T113" fmla="*/ 355 h 5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64" h="517">
                  <a:moveTo>
                    <a:pt x="58" y="6"/>
                  </a:moveTo>
                  <a:cubicBezTo>
                    <a:pt x="26" y="6"/>
                    <a:pt x="0" y="32"/>
                    <a:pt x="0" y="65"/>
                  </a:cubicBezTo>
                  <a:quadBezTo>
                    <a:pt x="0" y="453"/>
                    <a:pt x="0" y="453"/>
                  </a:quadBezTo>
                  <a:cubicBezTo>
                    <a:pt x="0" y="485"/>
                    <a:pt x="26" y="512"/>
                    <a:pt x="58" y="512"/>
                  </a:cubicBezTo>
                  <a:cubicBezTo>
                    <a:pt x="91" y="512"/>
                    <a:pt x="117" y="485"/>
                    <a:pt x="117" y="453"/>
                  </a:cubicBezTo>
                  <a:quadBezTo>
                    <a:pt x="117" y="65"/>
                    <a:pt x="117" y="65"/>
                  </a:quadBezTo>
                  <a:cubicBezTo>
                    <a:pt x="117" y="32"/>
                    <a:pt x="91" y="6"/>
                    <a:pt x="58" y="6"/>
                  </a:cubicBezTo>
                  <a:close/>
                  <a:moveTo>
                    <a:pt x="278" y="23"/>
                  </a:moveTo>
                  <a:cubicBezTo>
                    <a:pt x="256" y="0"/>
                    <a:pt x="218" y="0"/>
                    <a:pt x="195" y="23"/>
                  </a:cubicBezTo>
                  <a:cubicBezTo>
                    <a:pt x="173" y="46"/>
                    <a:pt x="172" y="83"/>
                    <a:pt x="195" y="106"/>
                  </a:cubicBezTo>
                  <a:quadBezTo>
                    <a:pt x="583" y="494"/>
                    <a:pt x="583" y="494"/>
                  </a:quadBezTo>
                  <a:cubicBezTo>
                    <a:pt x="606" y="517"/>
                    <a:pt x="643" y="517"/>
                    <a:pt x="666" y="494"/>
                  </a:cubicBezTo>
                  <a:cubicBezTo>
                    <a:pt x="689" y="472"/>
                    <a:pt x="689" y="434"/>
                    <a:pt x="666" y="412"/>
                  </a:cubicBezTo>
                  <a:lnTo>
                    <a:pt x="278" y="23"/>
                  </a:lnTo>
                  <a:close/>
                  <a:moveTo>
                    <a:pt x="237" y="395"/>
                  </a:moveTo>
                  <a:cubicBezTo>
                    <a:pt x="204" y="395"/>
                    <a:pt x="178" y="421"/>
                    <a:pt x="178" y="453"/>
                  </a:cubicBezTo>
                  <a:cubicBezTo>
                    <a:pt x="178" y="485"/>
                    <a:pt x="204" y="512"/>
                    <a:pt x="237" y="512"/>
                  </a:cubicBezTo>
                  <a:cubicBezTo>
                    <a:pt x="269" y="512"/>
                    <a:pt x="295" y="485"/>
                    <a:pt x="295" y="453"/>
                  </a:cubicBezTo>
                  <a:cubicBezTo>
                    <a:pt x="295" y="421"/>
                    <a:pt x="269" y="395"/>
                    <a:pt x="237" y="395"/>
                  </a:cubicBezTo>
                  <a:close/>
                  <a:moveTo>
                    <a:pt x="625" y="6"/>
                  </a:moveTo>
                  <a:cubicBezTo>
                    <a:pt x="593" y="6"/>
                    <a:pt x="567" y="32"/>
                    <a:pt x="567" y="64"/>
                  </a:cubicBezTo>
                  <a:cubicBezTo>
                    <a:pt x="567" y="97"/>
                    <a:pt x="593" y="123"/>
                    <a:pt x="625" y="123"/>
                  </a:cubicBezTo>
                  <a:cubicBezTo>
                    <a:pt x="657" y="123"/>
                    <a:pt x="684" y="97"/>
                    <a:pt x="684" y="64"/>
                  </a:cubicBezTo>
                  <a:cubicBezTo>
                    <a:pt x="684" y="32"/>
                    <a:pt x="657" y="6"/>
                    <a:pt x="625" y="6"/>
                  </a:cubicBezTo>
                  <a:close/>
                  <a:moveTo>
                    <a:pt x="1039" y="200"/>
                  </a:moveTo>
                  <a:cubicBezTo>
                    <a:pt x="1006" y="200"/>
                    <a:pt x="980" y="227"/>
                    <a:pt x="980" y="259"/>
                  </a:cubicBezTo>
                  <a:cubicBezTo>
                    <a:pt x="980" y="291"/>
                    <a:pt x="1006" y="317"/>
                    <a:pt x="1039" y="317"/>
                  </a:cubicBezTo>
                  <a:cubicBezTo>
                    <a:pt x="1071" y="317"/>
                    <a:pt x="1097" y="291"/>
                    <a:pt x="1097" y="259"/>
                  </a:cubicBezTo>
                  <a:cubicBezTo>
                    <a:pt x="1097" y="227"/>
                    <a:pt x="1071" y="200"/>
                    <a:pt x="1039" y="200"/>
                  </a:cubicBezTo>
                  <a:close/>
                  <a:moveTo>
                    <a:pt x="804" y="6"/>
                  </a:moveTo>
                  <a:cubicBezTo>
                    <a:pt x="772" y="6"/>
                    <a:pt x="745" y="32"/>
                    <a:pt x="745" y="65"/>
                  </a:cubicBezTo>
                  <a:quadBezTo>
                    <a:pt x="745" y="453"/>
                    <a:pt x="745" y="453"/>
                  </a:quadBezTo>
                  <a:cubicBezTo>
                    <a:pt x="745" y="485"/>
                    <a:pt x="772" y="512"/>
                    <a:pt x="804" y="512"/>
                  </a:cubicBezTo>
                  <a:cubicBezTo>
                    <a:pt x="837" y="512"/>
                    <a:pt x="863" y="485"/>
                    <a:pt x="863" y="453"/>
                  </a:cubicBezTo>
                  <a:quadBezTo>
                    <a:pt x="863" y="65"/>
                    <a:pt x="863" y="65"/>
                  </a:quadBezTo>
                  <a:cubicBezTo>
                    <a:pt x="863" y="32"/>
                    <a:pt x="837" y="6"/>
                    <a:pt x="804" y="6"/>
                  </a:cubicBezTo>
                  <a:close/>
                  <a:moveTo>
                    <a:pt x="1039" y="6"/>
                  </a:moveTo>
                  <a:cubicBezTo>
                    <a:pt x="1006" y="6"/>
                    <a:pt x="980" y="32"/>
                    <a:pt x="980" y="64"/>
                  </a:cubicBezTo>
                  <a:cubicBezTo>
                    <a:pt x="980" y="97"/>
                    <a:pt x="1006" y="123"/>
                    <a:pt x="1039" y="123"/>
                  </a:cubicBezTo>
                  <a:cubicBezTo>
                    <a:pt x="1071" y="123"/>
                    <a:pt x="1097" y="97"/>
                    <a:pt x="1097" y="64"/>
                  </a:cubicBezTo>
                  <a:cubicBezTo>
                    <a:pt x="1097" y="32"/>
                    <a:pt x="1071" y="6"/>
                    <a:pt x="1039" y="6"/>
                  </a:cubicBezTo>
                  <a:close/>
                  <a:moveTo>
                    <a:pt x="1411" y="6"/>
                  </a:moveTo>
                  <a:cubicBezTo>
                    <a:pt x="1344" y="6"/>
                    <a:pt x="1280" y="32"/>
                    <a:pt x="1232" y="80"/>
                  </a:cubicBezTo>
                  <a:cubicBezTo>
                    <a:pt x="1184" y="128"/>
                    <a:pt x="1158" y="191"/>
                    <a:pt x="1158" y="259"/>
                  </a:cubicBezTo>
                  <a:cubicBezTo>
                    <a:pt x="1158" y="326"/>
                    <a:pt x="1184" y="390"/>
                    <a:pt x="1232" y="438"/>
                  </a:cubicBezTo>
                  <a:cubicBezTo>
                    <a:pt x="1280" y="485"/>
                    <a:pt x="1344" y="512"/>
                    <a:pt x="1411" y="512"/>
                  </a:cubicBezTo>
                  <a:cubicBezTo>
                    <a:pt x="1479" y="512"/>
                    <a:pt x="1542" y="485"/>
                    <a:pt x="1590" y="438"/>
                  </a:cubicBezTo>
                  <a:cubicBezTo>
                    <a:pt x="1638" y="390"/>
                    <a:pt x="1664" y="326"/>
                    <a:pt x="1664" y="259"/>
                  </a:cubicBezTo>
                  <a:cubicBezTo>
                    <a:pt x="1664" y="119"/>
                    <a:pt x="1551" y="6"/>
                    <a:pt x="1411" y="6"/>
                  </a:cubicBezTo>
                  <a:close/>
                  <a:moveTo>
                    <a:pt x="1507" y="355"/>
                  </a:moveTo>
                  <a:cubicBezTo>
                    <a:pt x="1481" y="380"/>
                    <a:pt x="1447" y="394"/>
                    <a:pt x="1411" y="394"/>
                  </a:cubicBezTo>
                  <a:cubicBezTo>
                    <a:pt x="1375" y="394"/>
                    <a:pt x="1341" y="380"/>
                    <a:pt x="1315" y="355"/>
                  </a:cubicBezTo>
                  <a:cubicBezTo>
                    <a:pt x="1290" y="329"/>
                    <a:pt x="1276" y="295"/>
                    <a:pt x="1276" y="259"/>
                  </a:cubicBezTo>
                  <a:cubicBezTo>
                    <a:pt x="1276" y="223"/>
                    <a:pt x="1290" y="189"/>
                    <a:pt x="1315" y="163"/>
                  </a:cubicBezTo>
                  <a:cubicBezTo>
                    <a:pt x="1341" y="138"/>
                    <a:pt x="1375" y="123"/>
                    <a:pt x="1411" y="123"/>
                  </a:cubicBezTo>
                  <a:cubicBezTo>
                    <a:pt x="1486" y="123"/>
                    <a:pt x="1546" y="184"/>
                    <a:pt x="1546" y="259"/>
                  </a:cubicBezTo>
                  <a:cubicBezTo>
                    <a:pt x="1546" y="295"/>
                    <a:pt x="1532" y="329"/>
                    <a:pt x="1507" y="3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4" name="Freeform 6"/>
            <p:cNvSpPr/>
            <p:nvPr/>
          </p:nvSpPr>
          <p:spPr>
            <a:xfrm>
              <a:off x="3862" y="1955"/>
              <a:ext cx="62" cy="448"/>
            </a:xfrm>
            <a:custGeom>
              <a:avLst/>
              <a:gdLst>
                <a:gd name="T0" fmla="*/ 0 w 62"/>
                <a:gd name="T1" fmla="*/ 0 h 448"/>
                <a:gd name="T2" fmla="*/ 31 w 62"/>
                <a:gd name="T3" fmla="*/ 0 h 448"/>
                <a:gd name="T4" fmla="*/ 62 w 62"/>
                <a:gd name="T5" fmla="*/ 0 h 448"/>
                <a:gd name="T6" fmla="*/ 62 w 62"/>
                <a:gd name="T7" fmla="*/ 448 h 448"/>
                <a:gd name="T8" fmla="*/ 31 w 62"/>
                <a:gd name="T9" fmla="*/ 448 h 448"/>
                <a:gd name="T10" fmla="*/ 0 w 62"/>
                <a:gd name="T11" fmla="*/ 448 h 448"/>
                <a:gd name="T12" fmla="*/ 0 w 62"/>
                <a:gd name="T13" fmla="*/ 0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448">
                  <a:moveTo>
                    <a:pt x="0" y="0"/>
                  </a:moveTo>
                  <a:lnTo>
                    <a:pt x="31" y="0"/>
                  </a:lnTo>
                  <a:lnTo>
                    <a:pt x="62" y="0"/>
                  </a:lnTo>
                  <a:lnTo>
                    <a:pt x="62" y="448"/>
                  </a:lnTo>
                  <a:lnTo>
                    <a:pt x="31" y="448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5" name="Freeform 7"/>
            <p:cNvSpPr/>
            <p:nvPr/>
          </p:nvSpPr>
          <p:spPr>
            <a:xfrm>
              <a:off x="4027" y="1955"/>
              <a:ext cx="354" cy="448"/>
            </a:xfrm>
            <a:custGeom>
              <a:avLst/>
              <a:gdLst>
                <a:gd name="T0" fmla="*/ 57 w 354"/>
                <a:gd name="T1" fmla="*/ 448 h 448"/>
                <a:gd name="T2" fmla="*/ 29 w 354"/>
                <a:gd name="T3" fmla="*/ 448 h 448"/>
                <a:gd name="T4" fmla="*/ 0 w 354"/>
                <a:gd name="T5" fmla="*/ 448 h 448"/>
                <a:gd name="T6" fmla="*/ 0 w 354"/>
                <a:gd name="T7" fmla="*/ 0 h 448"/>
                <a:gd name="T8" fmla="*/ 36 w 354"/>
                <a:gd name="T9" fmla="*/ 0 h 448"/>
                <a:gd name="T10" fmla="*/ 71 w 354"/>
                <a:gd name="T11" fmla="*/ 0 h 448"/>
                <a:gd name="T12" fmla="*/ 295 w 354"/>
                <a:gd name="T13" fmla="*/ 363 h 448"/>
                <a:gd name="T14" fmla="*/ 295 w 354"/>
                <a:gd name="T15" fmla="*/ 0 h 448"/>
                <a:gd name="T16" fmla="*/ 323 w 354"/>
                <a:gd name="T17" fmla="*/ 0 h 448"/>
                <a:gd name="T18" fmla="*/ 354 w 354"/>
                <a:gd name="T19" fmla="*/ 0 h 448"/>
                <a:gd name="T20" fmla="*/ 354 w 354"/>
                <a:gd name="T21" fmla="*/ 448 h 448"/>
                <a:gd name="T22" fmla="*/ 321 w 354"/>
                <a:gd name="T23" fmla="*/ 448 h 448"/>
                <a:gd name="T24" fmla="*/ 288 w 354"/>
                <a:gd name="T25" fmla="*/ 448 h 448"/>
                <a:gd name="T26" fmla="*/ 57 w 354"/>
                <a:gd name="T27" fmla="*/ 81 h 448"/>
                <a:gd name="T28" fmla="*/ 57 w 354"/>
                <a:gd name="T29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4" h="448">
                  <a:moveTo>
                    <a:pt x="57" y="448"/>
                  </a:moveTo>
                  <a:lnTo>
                    <a:pt x="29" y="448"/>
                  </a:lnTo>
                  <a:lnTo>
                    <a:pt x="0" y="448"/>
                  </a:lnTo>
                  <a:lnTo>
                    <a:pt x="0" y="0"/>
                  </a:lnTo>
                  <a:lnTo>
                    <a:pt x="36" y="0"/>
                  </a:lnTo>
                  <a:lnTo>
                    <a:pt x="71" y="0"/>
                  </a:lnTo>
                  <a:lnTo>
                    <a:pt x="295" y="363"/>
                  </a:lnTo>
                  <a:lnTo>
                    <a:pt x="295" y="0"/>
                  </a:lnTo>
                  <a:lnTo>
                    <a:pt x="323" y="0"/>
                  </a:lnTo>
                  <a:lnTo>
                    <a:pt x="354" y="0"/>
                  </a:lnTo>
                  <a:lnTo>
                    <a:pt x="354" y="448"/>
                  </a:lnTo>
                  <a:lnTo>
                    <a:pt x="321" y="448"/>
                  </a:lnTo>
                  <a:lnTo>
                    <a:pt x="288" y="448"/>
                  </a:lnTo>
                  <a:lnTo>
                    <a:pt x="57" y="81"/>
                  </a:lnTo>
                  <a:lnTo>
                    <a:pt x="5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6" name="Freeform 8"/>
            <p:cNvSpPr/>
            <p:nvPr/>
          </p:nvSpPr>
          <p:spPr>
            <a:xfrm>
              <a:off x="4482" y="1955"/>
              <a:ext cx="306" cy="448"/>
            </a:xfrm>
            <a:custGeom>
              <a:avLst/>
              <a:gdLst>
                <a:gd name="T0" fmla="*/ 0 w 306"/>
                <a:gd name="T1" fmla="*/ 448 h 448"/>
                <a:gd name="T2" fmla="*/ 0 w 306"/>
                <a:gd name="T3" fmla="*/ 0 h 448"/>
                <a:gd name="T4" fmla="*/ 306 w 306"/>
                <a:gd name="T5" fmla="*/ 0 h 448"/>
                <a:gd name="T6" fmla="*/ 306 w 306"/>
                <a:gd name="T7" fmla="*/ 26 h 448"/>
                <a:gd name="T8" fmla="*/ 306 w 306"/>
                <a:gd name="T9" fmla="*/ 53 h 448"/>
                <a:gd name="T10" fmla="*/ 59 w 306"/>
                <a:gd name="T11" fmla="*/ 53 h 448"/>
                <a:gd name="T12" fmla="*/ 59 w 306"/>
                <a:gd name="T13" fmla="*/ 190 h 448"/>
                <a:gd name="T14" fmla="*/ 276 w 306"/>
                <a:gd name="T15" fmla="*/ 190 h 448"/>
                <a:gd name="T16" fmla="*/ 276 w 306"/>
                <a:gd name="T17" fmla="*/ 216 h 448"/>
                <a:gd name="T18" fmla="*/ 276 w 306"/>
                <a:gd name="T19" fmla="*/ 245 h 448"/>
                <a:gd name="T20" fmla="*/ 59 w 306"/>
                <a:gd name="T21" fmla="*/ 245 h 448"/>
                <a:gd name="T22" fmla="*/ 59 w 306"/>
                <a:gd name="T23" fmla="*/ 448 h 448"/>
                <a:gd name="T24" fmla="*/ 28 w 306"/>
                <a:gd name="T25" fmla="*/ 448 h 448"/>
                <a:gd name="T26" fmla="*/ 0 w 306"/>
                <a:gd name="T27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448">
                  <a:moveTo>
                    <a:pt x="0" y="448"/>
                  </a:moveTo>
                  <a:lnTo>
                    <a:pt x="0" y="0"/>
                  </a:lnTo>
                  <a:lnTo>
                    <a:pt x="306" y="0"/>
                  </a:lnTo>
                  <a:lnTo>
                    <a:pt x="306" y="26"/>
                  </a:lnTo>
                  <a:lnTo>
                    <a:pt x="306" y="53"/>
                  </a:lnTo>
                  <a:lnTo>
                    <a:pt x="59" y="53"/>
                  </a:lnTo>
                  <a:lnTo>
                    <a:pt x="59" y="190"/>
                  </a:lnTo>
                  <a:lnTo>
                    <a:pt x="276" y="190"/>
                  </a:lnTo>
                  <a:lnTo>
                    <a:pt x="276" y="216"/>
                  </a:lnTo>
                  <a:lnTo>
                    <a:pt x="276" y="245"/>
                  </a:lnTo>
                  <a:lnTo>
                    <a:pt x="59" y="245"/>
                  </a:lnTo>
                  <a:lnTo>
                    <a:pt x="59" y="448"/>
                  </a:lnTo>
                  <a:lnTo>
                    <a:pt x="28" y="448"/>
                  </a:lnTo>
                  <a:lnTo>
                    <a:pt x="0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7" name="Freeform 9"/>
            <p:cNvSpPr>
              <a:spLocks noEditPoints="1"/>
            </p:cNvSpPr>
            <p:nvPr/>
          </p:nvSpPr>
          <p:spPr>
            <a:xfrm>
              <a:off x="4831" y="1944"/>
              <a:ext cx="436" cy="471"/>
            </a:xfrm>
            <a:custGeom>
              <a:avLst/>
              <a:gdLst>
                <a:gd name="T0" fmla="*/ 26 w 185"/>
                <a:gd name="T1" fmla="*/ 171 h 199"/>
                <a:gd name="T2" fmla="*/ 0 w 185"/>
                <a:gd name="T3" fmla="*/ 99 h 199"/>
                <a:gd name="T4" fmla="*/ 26 w 185"/>
                <a:gd name="T5" fmla="*/ 27 h 199"/>
                <a:gd name="T6" fmla="*/ 92 w 185"/>
                <a:gd name="T7" fmla="*/ 0 h 199"/>
                <a:gd name="T8" fmla="*/ 159 w 185"/>
                <a:gd name="T9" fmla="*/ 27 h 199"/>
                <a:gd name="T10" fmla="*/ 185 w 185"/>
                <a:gd name="T11" fmla="*/ 99 h 199"/>
                <a:gd name="T12" fmla="*/ 159 w 185"/>
                <a:gd name="T13" fmla="*/ 171 h 199"/>
                <a:gd name="T14" fmla="*/ 92 w 185"/>
                <a:gd name="T15" fmla="*/ 199 h 199"/>
                <a:gd name="T16" fmla="*/ 26 w 185"/>
                <a:gd name="T17" fmla="*/ 171 h 199"/>
                <a:gd name="T18" fmla="*/ 140 w 185"/>
                <a:gd name="T19" fmla="*/ 155 h 199"/>
                <a:gd name="T20" fmla="*/ 158 w 185"/>
                <a:gd name="T21" fmla="*/ 99 h 199"/>
                <a:gd name="T22" fmla="*/ 140 w 185"/>
                <a:gd name="T23" fmla="*/ 43 h 199"/>
                <a:gd name="T24" fmla="*/ 92 w 185"/>
                <a:gd name="T25" fmla="*/ 22 h 199"/>
                <a:gd name="T26" fmla="*/ 45 w 185"/>
                <a:gd name="T27" fmla="*/ 43 h 199"/>
                <a:gd name="T28" fmla="*/ 27 w 185"/>
                <a:gd name="T29" fmla="*/ 99 h 199"/>
                <a:gd name="T30" fmla="*/ 45 w 185"/>
                <a:gd name="T31" fmla="*/ 155 h 199"/>
                <a:gd name="T32" fmla="*/ 92 w 185"/>
                <a:gd name="T33" fmla="*/ 176 h 199"/>
                <a:gd name="T34" fmla="*/ 140 w 185"/>
                <a:gd name="T35" fmla="*/ 155 h 1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5" h="199">
                  <a:moveTo>
                    <a:pt x="26" y="171"/>
                  </a:moveTo>
                  <a:cubicBezTo>
                    <a:pt x="9" y="153"/>
                    <a:pt x="0" y="129"/>
                    <a:pt x="0" y="99"/>
                  </a:cubicBezTo>
                  <a:cubicBezTo>
                    <a:pt x="0" y="70"/>
                    <a:pt x="9" y="45"/>
                    <a:pt x="26" y="27"/>
                  </a:cubicBezTo>
                  <a:cubicBezTo>
                    <a:pt x="43" y="9"/>
                    <a:pt x="65" y="0"/>
                    <a:pt x="92" y="0"/>
                  </a:cubicBezTo>
                  <a:cubicBezTo>
                    <a:pt x="120" y="0"/>
                    <a:pt x="142" y="9"/>
                    <a:pt x="159" y="27"/>
                  </a:cubicBezTo>
                  <a:cubicBezTo>
                    <a:pt x="176" y="45"/>
                    <a:pt x="185" y="70"/>
                    <a:pt x="185" y="99"/>
                  </a:cubicBezTo>
                  <a:cubicBezTo>
                    <a:pt x="185" y="129"/>
                    <a:pt x="176" y="153"/>
                    <a:pt x="159" y="171"/>
                  </a:cubicBezTo>
                  <a:cubicBezTo>
                    <a:pt x="142" y="190"/>
                    <a:pt x="120" y="199"/>
                    <a:pt x="92" y="199"/>
                  </a:cubicBezTo>
                  <a:cubicBezTo>
                    <a:pt x="65" y="199"/>
                    <a:pt x="43" y="190"/>
                    <a:pt x="26" y="171"/>
                  </a:cubicBezTo>
                  <a:close/>
                  <a:moveTo>
                    <a:pt x="140" y="155"/>
                  </a:moveTo>
                  <a:cubicBezTo>
                    <a:pt x="152" y="141"/>
                    <a:pt x="158" y="122"/>
                    <a:pt x="158" y="99"/>
                  </a:cubicBezTo>
                  <a:cubicBezTo>
                    <a:pt x="158" y="76"/>
                    <a:pt x="152" y="58"/>
                    <a:pt x="140" y="43"/>
                  </a:cubicBezTo>
                  <a:cubicBezTo>
                    <a:pt x="128" y="29"/>
                    <a:pt x="112" y="22"/>
                    <a:pt x="92" y="22"/>
                  </a:cubicBezTo>
                  <a:cubicBezTo>
                    <a:pt x="73" y="22"/>
                    <a:pt x="57" y="29"/>
                    <a:pt x="45" y="43"/>
                  </a:cubicBezTo>
                  <a:cubicBezTo>
                    <a:pt x="33" y="58"/>
                    <a:pt x="27" y="76"/>
                    <a:pt x="27" y="99"/>
                  </a:cubicBezTo>
                  <a:cubicBezTo>
                    <a:pt x="27" y="122"/>
                    <a:pt x="33" y="141"/>
                    <a:pt x="45" y="155"/>
                  </a:cubicBezTo>
                  <a:cubicBezTo>
                    <a:pt x="57" y="169"/>
                    <a:pt x="73" y="176"/>
                    <a:pt x="92" y="176"/>
                  </a:cubicBezTo>
                  <a:cubicBezTo>
                    <a:pt x="112" y="176"/>
                    <a:pt x="128" y="169"/>
                    <a:pt x="140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8" name="Freeform 10"/>
            <p:cNvSpPr/>
            <p:nvPr/>
          </p:nvSpPr>
          <p:spPr>
            <a:xfrm>
              <a:off x="5321" y="1944"/>
              <a:ext cx="407" cy="471"/>
            </a:xfrm>
            <a:custGeom>
              <a:avLst/>
              <a:gdLst>
                <a:gd name="T0" fmla="*/ 88 w 173"/>
                <a:gd name="T1" fmla="*/ 199 h 199"/>
                <a:gd name="T2" fmla="*/ 24 w 173"/>
                <a:gd name="T3" fmla="*/ 171 h 199"/>
                <a:gd name="T4" fmla="*/ 0 w 173"/>
                <a:gd name="T5" fmla="*/ 99 h 199"/>
                <a:gd name="T6" fmla="*/ 25 w 173"/>
                <a:gd name="T7" fmla="*/ 27 h 199"/>
                <a:gd name="T8" fmla="*/ 90 w 173"/>
                <a:gd name="T9" fmla="*/ 0 h 199"/>
                <a:gd name="T10" fmla="*/ 143 w 173"/>
                <a:gd name="T11" fmla="*/ 17 h 199"/>
                <a:gd name="T12" fmla="*/ 169 w 173"/>
                <a:gd name="T13" fmla="*/ 62 h 199"/>
                <a:gd name="T14" fmla="*/ 145 w 173"/>
                <a:gd name="T15" fmla="*/ 62 h 199"/>
                <a:gd name="T16" fmla="*/ 126 w 173"/>
                <a:gd name="T17" fmla="*/ 32 h 199"/>
                <a:gd name="T18" fmla="*/ 88 w 173"/>
                <a:gd name="T19" fmla="*/ 22 h 199"/>
                <a:gd name="T20" fmla="*/ 43 w 173"/>
                <a:gd name="T21" fmla="*/ 43 h 199"/>
                <a:gd name="T22" fmla="*/ 26 w 173"/>
                <a:gd name="T23" fmla="*/ 100 h 199"/>
                <a:gd name="T24" fmla="*/ 43 w 173"/>
                <a:gd name="T25" fmla="*/ 157 h 199"/>
                <a:gd name="T26" fmla="*/ 89 w 173"/>
                <a:gd name="T27" fmla="*/ 177 h 199"/>
                <a:gd name="T28" fmla="*/ 137 w 173"/>
                <a:gd name="T29" fmla="*/ 155 h 199"/>
                <a:gd name="T30" fmla="*/ 142 w 173"/>
                <a:gd name="T31" fmla="*/ 148 h 199"/>
                <a:gd name="T32" fmla="*/ 147 w 173"/>
                <a:gd name="T33" fmla="*/ 134 h 199"/>
                <a:gd name="T34" fmla="*/ 149 w 173"/>
                <a:gd name="T35" fmla="*/ 117 h 199"/>
                <a:gd name="T36" fmla="*/ 149 w 173"/>
                <a:gd name="T37" fmla="*/ 115 h 199"/>
                <a:gd name="T38" fmla="*/ 90 w 173"/>
                <a:gd name="T39" fmla="*/ 115 h 199"/>
                <a:gd name="T40" fmla="*/ 90 w 173"/>
                <a:gd name="T41" fmla="*/ 93 h 199"/>
                <a:gd name="T42" fmla="*/ 173 w 173"/>
                <a:gd name="T43" fmla="*/ 93 h 199"/>
                <a:gd name="T44" fmla="*/ 173 w 173"/>
                <a:gd name="T45" fmla="*/ 194 h 199"/>
                <a:gd name="T46" fmla="*/ 157 w 173"/>
                <a:gd name="T47" fmla="*/ 194 h 199"/>
                <a:gd name="T48" fmla="*/ 151 w 173"/>
                <a:gd name="T49" fmla="*/ 170 h 199"/>
                <a:gd name="T50" fmla="*/ 149 w 173"/>
                <a:gd name="T51" fmla="*/ 172 h 199"/>
                <a:gd name="T52" fmla="*/ 88 w 173"/>
                <a:gd name="T53" fmla="*/ 199 h 1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3" h="199">
                  <a:moveTo>
                    <a:pt x="88" y="199"/>
                  </a:moveTo>
                  <a:cubicBezTo>
                    <a:pt x="62" y="199"/>
                    <a:pt x="40" y="190"/>
                    <a:pt x="24" y="171"/>
                  </a:cubicBezTo>
                  <a:cubicBezTo>
                    <a:pt x="8" y="153"/>
                    <a:pt x="0" y="129"/>
                    <a:pt x="0" y="99"/>
                  </a:cubicBezTo>
                  <a:cubicBezTo>
                    <a:pt x="0" y="70"/>
                    <a:pt x="8" y="45"/>
                    <a:pt x="25" y="27"/>
                  </a:cubicBezTo>
                  <a:cubicBezTo>
                    <a:pt x="41" y="9"/>
                    <a:pt x="63" y="0"/>
                    <a:pt x="90" y="0"/>
                  </a:cubicBezTo>
                  <a:cubicBezTo>
                    <a:pt x="110" y="0"/>
                    <a:pt x="128" y="5"/>
                    <a:pt x="143" y="17"/>
                  </a:cubicBezTo>
                  <a:cubicBezTo>
                    <a:pt x="158" y="29"/>
                    <a:pt x="167" y="43"/>
                    <a:pt x="169" y="62"/>
                  </a:cubicBezTo>
                  <a:quadBezTo>
                    <a:pt x="145" y="62"/>
                    <a:pt x="145" y="62"/>
                  </a:quadBezTo>
                  <a:cubicBezTo>
                    <a:pt x="142" y="49"/>
                    <a:pt x="136" y="39"/>
                    <a:pt x="126" y="32"/>
                  </a:cubicBezTo>
                  <a:cubicBezTo>
                    <a:pt x="117" y="25"/>
                    <a:pt x="104" y="22"/>
                    <a:pt x="88" y="22"/>
                  </a:cubicBezTo>
                  <a:cubicBezTo>
                    <a:pt x="70" y="22"/>
                    <a:pt x="55" y="29"/>
                    <a:pt x="43" y="43"/>
                  </a:cubicBezTo>
                  <a:cubicBezTo>
                    <a:pt x="32" y="58"/>
                    <a:pt x="26" y="76"/>
                    <a:pt x="26" y="100"/>
                  </a:cubicBezTo>
                  <a:cubicBezTo>
                    <a:pt x="26" y="124"/>
                    <a:pt x="32" y="143"/>
                    <a:pt x="43" y="157"/>
                  </a:cubicBezTo>
                  <a:cubicBezTo>
                    <a:pt x="54" y="170"/>
                    <a:pt x="69" y="177"/>
                    <a:pt x="89" y="177"/>
                  </a:cubicBezTo>
                  <a:cubicBezTo>
                    <a:pt x="109" y="177"/>
                    <a:pt x="125" y="170"/>
                    <a:pt x="137" y="155"/>
                  </a:cubicBezTo>
                  <a:cubicBezTo>
                    <a:pt x="139" y="153"/>
                    <a:pt x="140" y="151"/>
                    <a:pt x="142" y="148"/>
                  </a:cubicBezTo>
                  <a:cubicBezTo>
                    <a:pt x="144" y="145"/>
                    <a:pt x="146" y="140"/>
                    <a:pt x="147" y="134"/>
                  </a:cubicBezTo>
                  <a:cubicBezTo>
                    <a:pt x="149" y="128"/>
                    <a:pt x="149" y="123"/>
                    <a:pt x="149" y="117"/>
                  </a:cubicBezTo>
                  <a:quadBezTo>
                    <a:pt x="149" y="115"/>
                    <a:pt x="149" y="115"/>
                  </a:quadBezTo>
                  <a:quadBezTo>
                    <a:pt x="90" y="115"/>
                    <a:pt x="90" y="115"/>
                  </a:quadBezTo>
                  <a:quadBezTo>
                    <a:pt x="90" y="93"/>
                    <a:pt x="90" y="93"/>
                  </a:quadBezTo>
                  <a:quadBezTo>
                    <a:pt x="173" y="93"/>
                    <a:pt x="173" y="93"/>
                  </a:quadBezTo>
                  <a:quadBezTo>
                    <a:pt x="173" y="194"/>
                    <a:pt x="173" y="194"/>
                  </a:quadBezTo>
                  <a:quadBezTo>
                    <a:pt x="157" y="194"/>
                    <a:pt x="157" y="194"/>
                  </a:quadBezTo>
                  <a:quadBezTo>
                    <a:pt x="151" y="170"/>
                    <a:pt x="151" y="170"/>
                  </a:quadBezTo>
                  <a:quadBezTo>
                    <a:pt x="149" y="172"/>
                    <a:pt x="149" y="172"/>
                  </a:quadBezTo>
                  <a:cubicBezTo>
                    <a:pt x="134" y="190"/>
                    <a:pt x="113" y="199"/>
                    <a:pt x="88" y="1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>
            <a:xfrm>
              <a:off x="5827" y="1955"/>
              <a:ext cx="373" cy="448"/>
            </a:xfrm>
            <a:custGeom>
              <a:avLst/>
              <a:gdLst>
                <a:gd name="T0" fmla="*/ 0 w 158"/>
                <a:gd name="T1" fmla="*/ 0 h 189"/>
                <a:gd name="T2" fmla="*/ 13 w 158"/>
                <a:gd name="T3" fmla="*/ 0 h 189"/>
                <a:gd name="T4" fmla="*/ 88 w 158"/>
                <a:gd name="T5" fmla="*/ 0 h 189"/>
                <a:gd name="T6" fmla="*/ 134 w 158"/>
                <a:gd name="T7" fmla="*/ 13 h 189"/>
                <a:gd name="T8" fmla="*/ 150 w 158"/>
                <a:gd name="T9" fmla="*/ 51 h 189"/>
                <a:gd name="T10" fmla="*/ 134 w 158"/>
                <a:gd name="T11" fmla="*/ 90 h 189"/>
                <a:gd name="T12" fmla="*/ 125 w 158"/>
                <a:gd name="T13" fmla="*/ 96 h 189"/>
                <a:gd name="T14" fmla="*/ 129 w 158"/>
                <a:gd name="T15" fmla="*/ 98 h 189"/>
                <a:gd name="T16" fmla="*/ 147 w 158"/>
                <a:gd name="T17" fmla="*/ 131 h 189"/>
                <a:gd name="T18" fmla="*/ 148 w 158"/>
                <a:gd name="T19" fmla="*/ 166 h 189"/>
                <a:gd name="T20" fmla="*/ 150 w 158"/>
                <a:gd name="T21" fmla="*/ 178 h 189"/>
                <a:gd name="T22" fmla="*/ 158 w 158"/>
                <a:gd name="T23" fmla="*/ 185 h 189"/>
                <a:gd name="T24" fmla="*/ 158 w 158"/>
                <a:gd name="T25" fmla="*/ 189 h 189"/>
                <a:gd name="T26" fmla="*/ 126 w 158"/>
                <a:gd name="T27" fmla="*/ 189 h 189"/>
                <a:gd name="T28" fmla="*/ 124 w 158"/>
                <a:gd name="T29" fmla="*/ 177 h 189"/>
                <a:gd name="T30" fmla="*/ 123 w 158"/>
                <a:gd name="T31" fmla="*/ 155 h 189"/>
                <a:gd name="T32" fmla="*/ 122 w 158"/>
                <a:gd name="T33" fmla="*/ 140 h 189"/>
                <a:gd name="T34" fmla="*/ 113 w 158"/>
                <a:gd name="T35" fmla="*/ 114 h 189"/>
                <a:gd name="T36" fmla="*/ 87 w 158"/>
                <a:gd name="T37" fmla="*/ 107 h 189"/>
                <a:gd name="T38" fmla="*/ 26 w 158"/>
                <a:gd name="T39" fmla="*/ 107 h 189"/>
                <a:gd name="T40" fmla="*/ 26 w 158"/>
                <a:gd name="T41" fmla="*/ 189 h 189"/>
                <a:gd name="T42" fmla="*/ 13 w 158"/>
                <a:gd name="T43" fmla="*/ 189 h 189"/>
                <a:gd name="T44" fmla="*/ 0 w 158"/>
                <a:gd name="T45" fmla="*/ 189 h 189"/>
                <a:gd name="T46" fmla="*/ 0 w 158"/>
                <a:gd name="T47" fmla="*/ 0 h 189"/>
                <a:gd name="T48" fmla="*/ 26 w 158"/>
                <a:gd name="T49" fmla="*/ 85 h 189"/>
                <a:gd name="T50" fmla="*/ 89 w 158"/>
                <a:gd name="T51" fmla="*/ 85 h 189"/>
                <a:gd name="T52" fmla="*/ 116 w 158"/>
                <a:gd name="T53" fmla="*/ 77 h 189"/>
                <a:gd name="T54" fmla="*/ 124 w 158"/>
                <a:gd name="T55" fmla="*/ 53 h 189"/>
                <a:gd name="T56" fmla="*/ 115 w 158"/>
                <a:gd name="T57" fmla="*/ 29 h 189"/>
                <a:gd name="T58" fmla="*/ 87 w 158"/>
                <a:gd name="T59" fmla="*/ 21 h 189"/>
                <a:gd name="T60" fmla="*/ 26 w 158"/>
                <a:gd name="T61" fmla="*/ 21 h 189"/>
                <a:gd name="T62" fmla="*/ 26 w 158"/>
                <a:gd name="T63" fmla="*/ 85 h 18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8" h="189">
                  <a:moveTo>
                    <a:pt x="0" y="0"/>
                  </a:moveTo>
                  <a:quadBezTo>
                    <a:pt x="13" y="0"/>
                    <a:pt x="13" y="0"/>
                  </a:quadBezTo>
                  <a:quadBezTo>
                    <a:pt x="88" y="0"/>
                    <a:pt x="88" y="0"/>
                  </a:quadBezTo>
                  <a:cubicBezTo>
                    <a:pt x="109" y="0"/>
                    <a:pt x="124" y="4"/>
                    <a:pt x="134" y="13"/>
                  </a:cubicBezTo>
                  <a:cubicBezTo>
                    <a:pt x="145" y="21"/>
                    <a:pt x="150" y="34"/>
                    <a:pt x="150" y="51"/>
                  </a:cubicBezTo>
                  <a:cubicBezTo>
                    <a:pt x="150" y="67"/>
                    <a:pt x="145" y="80"/>
                    <a:pt x="134" y="90"/>
                  </a:cubicBezTo>
                  <a:cubicBezTo>
                    <a:pt x="131" y="92"/>
                    <a:pt x="128" y="94"/>
                    <a:pt x="125" y="96"/>
                  </a:cubicBezTo>
                  <a:quadBezTo>
                    <a:pt x="129" y="98"/>
                    <a:pt x="129" y="98"/>
                  </a:quadBezTo>
                  <a:cubicBezTo>
                    <a:pt x="141" y="104"/>
                    <a:pt x="147" y="116"/>
                    <a:pt x="147" y="131"/>
                  </a:cubicBezTo>
                  <a:quadBezTo>
                    <a:pt x="148" y="166"/>
                    <a:pt x="148" y="166"/>
                  </a:quadBezTo>
                  <a:cubicBezTo>
                    <a:pt x="148" y="172"/>
                    <a:pt x="149" y="176"/>
                    <a:pt x="150" y="178"/>
                  </a:cubicBezTo>
                  <a:cubicBezTo>
                    <a:pt x="151" y="181"/>
                    <a:pt x="154" y="183"/>
                    <a:pt x="158" y="185"/>
                  </a:cubicBezTo>
                  <a:quadBezTo>
                    <a:pt x="158" y="189"/>
                    <a:pt x="158" y="189"/>
                  </a:quadBezTo>
                  <a:quadBezTo>
                    <a:pt x="126" y="189"/>
                    <a:pt x="126" y="189"/>
                  </a:quadBezTo>
                  <a:cubicBezTo>
                    <a:pt x="125" y="187"/>
                    <a:pt x="125" y="183"/>
                    <a:pt x="124" y="177"/>
                  </a:cubicBezTo>
                  <a:cubicBezTo>
                    <a:pt x="123" y="170"/>
                    <a:pt x="123" y="163"/>
                    <a:pt x="123" y="155"/>
                  </a:cubicBezTo>
                  <a:quadBezTo>
                    <a:pt x="122" y="140"/>
                    <a:pt x="122" y="140"/>
                  </a:quadBezTo>
                  <a:cubicBezTo>
                    <a:pt x="122" y="128"/>
                    <a:pt x="119" y="120"/>
                    <a:pt x="113" y="114"/>
                  </a:cubicBezTo>
                  <a:cubicBezTo>
                    <a:pt x="108" y="109"/>
                    <a:pt x="99" y="107"/>
                    <a:pt x="87" y="107"/>
                  </a:cubicBezTo>
                  <a:quadBezTo>
                    <a:pt x="26" y="107"/>
                    <a:pt x="26" y="107"/>
                  </a:quadBezTo>
                  <a:quadBezTo>
                    <a:pt x="26" y="189"/>
                    <a:pt x="26" y="189"/>
                  </a:quadBezTo>
                  <a:quadBezTo>
                    <a:pt x="13" y="189"/>
                    <a:pt x="13" y="189"/>
                  </a:quadBezTo>
                  <a:quadBezTo>
                    <a:pt x="0" y="189"/>
                    <a:pt x="0" y="189"/>
                  </a:quadBezTo>
                  <a:lnTo>
                    <a:pt x="0" y="0"/>
                  </a:lnTo>
                  <a:close/>
                  <a:moveTo>
                    <a:pt x="26" y="85"/>
                  </a:moveTo>
                  <a:quadBezTo>
                    <a:pt x="89" y="85"/>
                    <a:pt x="89" y="85"/>
                  </a:quadBezTo>
                  <a:cubicBezTo>
                    <a:pt x="101" y="85"/>
                    <a:pt x="110" y="82"/>
                    <a:pt x="116" y="77"/>
                  </a:cubicBezTo>
                  <a:cubicBezTo>
                    <a:pt x="121" y="72"/>
                    <a:pt x="124" y="64"/>
                    <a:pt x="124" y="53"/>
                  </a:cubicBezTo>
                  <a:cubicBezTo>
                    <a:pt x="124" y="42"/>
                    <a:pt x="121" y="34"/>
                    <a:pt x="115" y="29"/>
                  </a:cubicBezTo>
                  <a:cubicBezTo>
                    <a:pt x="109" y="24"/>
                    <a:pt x="100" y="21"/>
                    <a:pt x="87" y="21"/>
                  </a:cubicBezTo>
                  <a:quadBezTo>
                    <a:pt x="26" y="21"/>
                    <a:pt x="26" y="21"/>
                  </a:quadBezTo>
                  <a:lnTo>
                    <a:pt x="26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0" name="Freeform 12"/>
            <p:cNvSpPr>
              <a:spLocks noEditPoints="1"/>
            </p:cNvSpPr>
            <p:nvPr/>
          </p:nvSpPr>
          <p:spPr>
            <a:xfrm>
              <a:off x="6230" y="1955"/>
              <a:ext cx="399" cy="448"/>
            </a:xfrm>
            <a:custGeom>
              <a:avLst/>
              <a:gdLst>
                <a:gd name="T0" fmla="*/ 170 w 399"/>
                <a:gd name="T1" fmla="*/ 0 h 448"/>
                <a:gd name="T2" fmla="*/ 203 w 399"/>
                <a:gd name="T3" fmla="*/ 0 h 448"/>
                <a:gd name="T4" fmla="*/ 238 w 399"/>
                <a:gd name="T5" fmla="*/ 0 h 448"/>
                <a:gd name="T6" fmla="*/ 399 w 399"/>
                <a:gd name="T7" fmla="*/ 448 h 448"/>
                <a:gd name="T8" fmla="*/ 366 w 399"/>
                <a:gd name="T9" fmla="*/ 448 h 448"/>
                <a:gd name="T10" fmla="*/ 333 w 399"/>
                <a:gd name="T11" fmla="*/ 448 h 448"/>
                <a:gd name="T12" fmla="*/ 288 w 399"/>
                <a:gd name="T13" fmla="*/ 318 h 448"/>
                <a:gd name="T14" fmla="*/ 111 w 399"/>
                <a:gd name="T15" fmla="*/ 318 h 448"/>
                <a:gd name="T16" fmla="*/ 64 w 399"/>
                <a:gd name="T17" fmla="*/ 448 h 448"/>
                <a:gd name="T18" fmla="*/ 33 w 399"/>
                <a:gd name="T19" fmla="*/ 448 h 448"/>
                <a:gd name="T20" fmla="*/ 0 w 399"/>
                <a:gd name="T21" fmla="*/ 448 h 448"/>
                <a:gd name="T22" fmla="*/ 170 w 399"/>
                <a:gd name="T23" fmla="*/ 0 h 448"/>
                <a:gd name="T24" fmla="*/ 130 w 399"/>
                <a:gd name="T25" fmla="*/ 264 h 448"/>
                <a:gd name="T26" fmla="*/ 269 w 399"/>
                <a:gd name="T27" fmla="*/ 264 h 448"/>
                <a:gd name="T28" fmla="*/ 201 w 399"/>
                <a:gd name="T29" fmla="*/ 64 h 448"/>
                <a:gd name="T30" fmla="*/ 201 w 399"/>
                <a:gd name="T31" fmla="*/ 64 h 448"/>
                <a:gd name="T32" fmla="*/ 130 w 399"/>
                <a:gd name="T33" fmla="*/ 264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9" h="448">
                  <a:moveTo>
                    <a:pt x="170" y="0"/>
                  </a:moveTo>
                  <a:lnTo>
                    <a:pt x="203" y="0"/>
                  </a:lnTo>
                  <a:lnTo>
                    <a:pt x="238" y="0"/>
                  </a:lnTo>
                  <a:lnTo>
                    <a:pt x="399" y="448"/>
                  </a:lnTo>
                  <a:lnTo>
                    <a:pt x="366" y="448"/>
                  </a:lnTo>
                  <a:lnTo>
                    <a:pt x="333" y="448"/>
                  </a:lnTo>
                  <a:lnTo>
                    <a:pt x="288" y="318"/>
                  </a:lnTo>
                  <a:lnTo>
                    <a:pt x="111" y="318"/>
                  </a:lnTo>
                  <a:lnTo>
                    <a:pt x="64" y="448"/>
                  </a:lnTo>
                  <a:lnTo>
                    <a:pt x="33" y="448"/>
                  </a:lnTo>
                  <a:lnTo>
                    <a:pt x="0" y="448"/>
                  </a:lnTo>
                  <a:lnTo>
                    <a:pt x="170" y="0"/>
                  </a:lnTo>
                  <a:close/>
                  <a:moveTo>
                    <a:pt x="130" y="264"/>
                  </a:moveTo>
                  <a:lnTo>
                    <a:pt x="269" y="264"/>
                  </a:lnTo>
                  <a:lnTo>
                    <a:pt x="201" y="64"/>
                  </a:lnTo>
                  <a:lnTo>
                    <a:pt x="201" y="64"/>
                  </a:lnTo>
                  <a:lnTo>
                    <a:pt x="130" y="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1" name="Freeform 13"/>
            <p:cNvSpPr/>
            <p:nvPr/>
          </p:nvSpPr>
          <p:spPr>
            <a:xfrm>
              <a:off x="6683" y="1955"/>
              <a:ext cx="426" cy="448"/>
            </a:xfrm>
            <a:custGeom>
              <a:avLst/>
              <a:gdLst>
                <a:gd name="T0" fmla="*/ 59 w 426"/>
                <a:gd name="T1" fmla="*/ 448 h 448"/>
                <a:gd name="T2" fmla="*/ 28 w 426"/>
                <a:gd name="T3" fmla="*/ 448 h 448"/>
                <a:gd name="T4" fmla="*/ 0 w 426"/>
                <a:gd name="T5" fmla="*/ 448 h 448"/>
                <a:gd name="T6" fmla="*/ 0 w 426"/>
                <a:gd name="T7" fmla="*/ 0 h 448"/>
                <a:gd name="T8" fmla="*/ 42 w 426"/>
                <a:gd name="T9" fmla="*/ 0 h 448"/>
                <a:gd name="T10" fmla="*/ 87 w 426"/>
                <a:gd name="T11" fmla="*/ 0 h 448"/>
                <a:gd name="T12" fmla="*/ 214 w 426"/>
                <a:gd name="T13" fmla="*/ 382 h 448"/>
                <a:gd name="T14" fmla="*/ 214 w 426"/>
                <a:gd name="T15" fmla="*/ 382 h 448"/>
                <a:gd name="T16" fmla="*/ 339 w 426"/>
                <a:gd name="T17" fmla="*/ 0 h 448"/>
                <a:gd name="T18" fmla="*/ 384 w 426"/>
                <a:gd name="T19" fmla="*/ 0 h 448"/>
                <a:gd name="T20" fmla="*/ 426 w 426"/>
                <a:gd name="T21" fmla="*/ 0 h 448"/>
                <a:gd name="T22" fmla="*/ 426 w 426"/>
                <a:gd name="T23" fmla="*/ 448 h 448"/>
                <a:gd name="T24" fmla="*/ 398 w 426"/>
                <a:gd name="T25" fmla="*/ 448 h 448"/>
                <a:gd name="T26" fmla="*/ 367 w 426"/>
                <a:gd name="T27" fmla="*/ 448 h 448"/>
                <a:gd name="T28" fmla="*/ 367 w 426"/>
                <a:gd name="T29" fmla="*/ 69 h 448"/>
                <a:gd name="T30" fmla="*/ 367 w 426"/>
                <a:gd name="T31" fmla="*/ 69 h 448"/>
                <a:gd name="T32" fmla="*/ 242 w 426"/>
                <a:gd name="T33" fmla="*/ 448 h 448"/>
                <a:gd name="T34" fmla="*/ 214 w 426"/>
                <a:gd name="T35" fmla="*/ 448 h 448"/>
                <a:gd name="T36" fmla="*/ 184 w 426"/>
                <a:gd name="T37" fmla="*/ 448 h 448"/>
                <a:gd name="T38" fmla="*/ 59 w 426"/>
                <a:gd name="T39" fmla="*/ 69 h 448"/>
                <a:gd name="T40" fmla="*/ 59 w 426"/>
                <a:gd name="T41" fmla="*/ 69 h 448"/>
                <a:gd name="T42" fmla="*/ 59 w 426"/>
                <a:gd name="T43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6" h="448">
                  <a:moveTo>
                    <a:pt x="59" y="448"/>
                  </a:moveTo>
                  <a:lnTo>
                    <a:pt x="28" y="448"/>
                  </a:lnTo>
                  <a:lnTo>
                    <a:pt x="0" y="448"/>
                  </a:lnTo>
                  <a:lnTo>
                    <a:pt x="0" y="0"/>
                  </a:lnTo>
                  <a:lnTo>
                    <a:pt x="42" y="0"/>
                  </a:lnTo>
                  <a:lnTo>
                    <a:pt x="87" y="0"/>
                  </a:lnTo>
                  <a:lnTo>
                    <a:pt x="214" y="382"/>
                  </a:lnTo>
                  <a:lnTo>
                    <a:pt x="214" y="382"/>
                  </a:lnTo>
                  <a:lnTo>
                    <a:pt x="339" y="0"/>
                  </a:lnTo>
                  <a:lnTo>
                    <a:pt x="384" y="0"/>
                  </a:lnTo>
                  <a:lnTo>
                    <a:pt x="426" y="0"/>
                  </a:lnTo>
                  <a:lnTo>
                    <a:pt x="426" y="448"/>
                  </a:lnTo>
                  <a:lnTo>
                    <a:pt x="398" y="448"/>
                  </a:lnTo>
                  <a:lnTo>
                    <a:pt x="367" y="448"/>
                  </a:lnTo>
                  <a:lnTo>
                    <a:pt x="367" y="69"/>
                  </a:lnTo>
                  <a:lnTo>
                    <a:pt x="367" y="69"/>
                  </a:lnTo>
                  <a:lnTo>
                    <a:pt x="242" y="448"/>
                  </a:lnTo>
                  <a:lnTo>
                    <a:pt x="214" y="448"/>
                  </a:lnTo>
                  <a:lnTo>
                    <a:pt x="184" y="448"/>
                  </a:lnTo>
                  <a:lnTo>
                    <a:pt x="59" y="69"/>
                  </a:lnTo>
                  <a:lnTo>
                    <a:pt x="59" y="69"/>
                  </a:lnTo>
                  <a:lnTo>
                    <a:pt x="59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>
            <a:xfrm>
              <a:off x="3862" y="2496"/>
              <a:ext cx="255" cy="311"/>
            </a:xfrm>
            <a:custGeom>
              <a:avLst/>
              <a:gdLst>
                <a:gd name="T0" fmla="*/ 45 w 108"/>
                <a:gd name="T1" fmla="*/ 131 h 131"/>
                <a:gd name="T2" fmla="*/ 0 w 108"/>
                <a:gd name="T3" fmla="*/ 131 h 131"/>
                <a:gd name="T4" fmla="*/ 0 w 108"/>
                <a:gd name="T5" fmla="*/ 0 h 131"/>
                <a:gd name="T6" fmla="*/ 45 w 108"/>
                <a:gd name="T7" fmla="*/ 0 h 131"/>
                <a:gd name="T8" fmla="*/ 86 w 108"/>
                <a:gd name="T9" fmla="*/ 9 h 131"/>
                <a:gd name="T10" fmla="*/ 103 w 108"/>
                <a:gd name="T11" fmla="*/ 35 h 131"/>
                <a:gd name="T12" fmla="*/ 108 w 108"/>
                <a:gd name="T13" fmla="*/ 65 h 131"/>
                <a:gd name="T14" fmla="*/ 92 w 108"/>
                <a:gd name="T15" fmla="*/ 115 h 131"/>
                <a:gd name="T16" fmla="*/ 45 w 108"/>
                <a:gd name="T17" fmla="*/ 131 h 131"/>
                <a:gd name="T18" fmla="*/ 13 w 108"/>
                <a:gd name="T19" fmla="*/ 10 h 131"/>
                <a:gd name="T20" fmla="*/ 13 w 108"/>
                <a:gd name="T21" fmla="*/ 121 h 131"/>
                <a:gd name="T22" fmla="*/ 42 w 108"/>
                <a:gd name="T23" fmla="*/ 121 h 131"/>
                <a:gd name="T24" fmla="*/ 73 w 108"/>
                <a:gd name="T25" fmla="*/ 115 h 131"/>
                <a:gd name="T26" fmla="*/ 95 w 108"/>
                <a:gd name="T27" fmla="*/ 65 h 131"/>
                <a:gd name="T28" fmla="*/ 73 w 108"/>
                <a:gd name="T29" fmla="*/ 15 h 131"/>
                <a:gd name="T30" fmla="*/ 42 w 108"/>
                <a:gd name="T31" fmla="*/ 10 h 131"/>
                <a:gd name="T32" fmla="*/ 13 w 108"/>
                <a:gd name="T33" fmla="*/ 10 h 1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131">
                  <a:moveTo>
                    <a:pt x="45" y="131"/>
                  </a:moveTo>
                  <a:quadBezTo>
                    <a:pt x="0" y="131"/>
                    <a:pt x="0" y="131"/>
                  </a:quadBezTo>
                  <a:quadBezTo>
                    <a:pt x="0" y="0"/>
                    <a:pt x="0" y="0"/>
                  </a:quadBezTo>
                  <a:quadBezTo>
                    <a:pt x="45" y="0"/>
                    <a:pt x="45" y="0"/>
                  </a:quadBezTo>
                  <a:cubicBezTo>
                    <a:pt x="63" y="0"/>
                    <a:pt x="77" y="3"/>
                    <a:pt x="86" y="9"/>
                  </a:cubicBezTo>
                  <a:cubicBezTo>
                    <a:pt x="94" y="15"/>
                    <a:pt x="99" y="24"/>
                    <a:pt x="103" y="35"/>
                  </a:cubicBezTo>
                  <a:cubicBezTo>
                    <a:pt x="106" y="45"/>
                    <a:pt x="108" y="55"/>
                    <a:pt x="108" y="65"/>
                  </a:cubicBezTo>
                  <a:cubicBezTo>
                    <a:pt x="108" y="87"/>
                    <a:pt x="102" y="104"/>
                    <a:pt x="92" y="115"/>
                  </a:cubicBezTo>
                  <a:cubicBezTo>
                    <a:pt x="82" y="126"/>
                    <a:pt x="66" y="131"/>
                    <a:pt x="45" y="131"/>
                  </a:cubicBezTo>
                  <a:close/>
                  <a:moveTo>
                    <a:pt x="13" y="10"/>
                  </a:moveTo>
                  <a:quadBezTo>
                    <a:pt x="13" y="121"/>
                    <a:pt x="13" y="121"/>
                  </a:quadBezTo>
                  <a:quadBezTo>
                    <a:pt x="42" y="121"/>
                    <a:pt x="42" y="121"/>
                  </a:quadBezTo>
                  <a:cubicBezTo>
                    <a:pt x="55" y="121"/>
                    <a:pt x="66" y="119"/>
                    <a:pt x="73" y="115"/>
                  </a:cubicBezTo>
                  <a:cubicBezTo>
                    <a:pt x="88" y="107"/>
                    <a:pt x="95" y="91"/>
                    <a:pt x="95" y="65"/>
                  </a:cubicBezTo>
                  <a:cubicBezTo>
                    <a:pt x="95" y="40"/>
                    <a:pt x="88" y="23"/>
                    <a:pt x="73" y="15"/>
                  </a:cubicBezTo>
                  <a:cubicBezTo>
                    <a:pt x="66" y="12"/>
                    <a:pt x="56" y="10"/>
                    <a:pt x="42" y="10"/>
                  </a:cubicBezTo>
                  <a:lnTo>
                    <a:pt x="13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3" name="Freeform 15"/>
            <p:cNvSpPr/>
            <p:nvPr/>
          </p:nvSpPr>
          <p:spPr>
            <a:xfrm>
              <a:off x="4173" y="2496"/>
              <a:ext cx="212" cy="311"/>
            </a:xfrm>
            <a:custGeom>
              <a:avLst/>
              <a:gdLst>
                <a:gd name="T0" fmla="*/ 212 w 212"/>
                <a:gd name="T1" fmla="*/ 311 h 311"/>
                <a:gd name="T2" fmla="*/ 0 w 212"/>
                <a:gd name="T3" fmla="*/ 311 h 311"/>
                <a:gd name="T4" fmla="*/ 0 w 212"/>
                <a:gd name="T5" fmla="*/ 0 h 311"/>
                <a:gd name="T6" fmla="*/ 208 w 212"/>
                <a:gd name="T7" fmla="*/ 0 h 311"/>
                <a:gd name="T8" fmla="*/ 208 w 212"/>
                <a:gd name="T9" fmla="*/ 24 h 311"/>
                <a:gd name="T10" fmla="*/ 31 w 212"/>
                <a:gd name="T11" fmla="*/ 24 h 311"/>
                <a:gd name="T12" fmla="*/ 31 w 212"/>
                <a:gd name="T13" fmla="*/ 137 h 311"/>
                <a:gd name="T14" fmla="*/ 191 w 212"/>
                <a:gd name="T15" fmla="*/ 137 h 311"/>
                <a:gd name="T16" fmla="*/ 191 w 212"/>
                <a:gd name="T17" fmla="*/ 161 h 311"/>
                <a:gd name="T18" fmla="*/ 31 w 212"/>
                <a:gd name="T19" fmla="*/ 161 h 311"/>
                <a:gd name="T20" fmla="*/ 31 w 212"/>
                <a:gd name="T21" fmla="*/ 287 h 311"/>
                <a:gd name="T22" fmla="*/ 212 w 212"/>
                <a:gd name="T23" fmla="*/ 287 h 311"/>
                <a:gd name="T24" fmla="*/ 212 w 212"/>
                <a:gd name="T25" fmla="*/ 311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311">
                  <a:moveTo>
                    <a:pt x="212" y="311"/>
                  </a:moveTo>
                  <a:lnTo>
                    <a:pt x="0" y="311"/>
                  </a:lnTo>
                  <a:lnTo>
                    <a:pt x="0" y="0"/>
                  </a:lnTo>
                  <a:lnTo>
                    <a:pt x="208" y="0"/>
                  </a:lnTo>
                  <a:lnTo>
                    <a:pt x="208" y="24"/>
                  </a:lnTo>
                  <a:lnTo>
                    <a:pt x="31" y="24"/>
                  </a:lnTo>
                  <a:lnTo>
                    <a:pt x="31" y="137"/>
                  </a:lnTo>
                  <a:lnTo>
                    <a:pt x="191" y="137"/>
                  </a:lnTo>
                  <a:lnTo>
                    <a:pt x="191" y="161"/>
                  </a:lnTo>
                  <a:lnTo>
                    <a:pt x="31" y="161"/>
                  </a:lnTo>
                  <a:lnTo>
                    <a:pt x="31" y="287"/>
                  </a:lnTo>
                  <a:lnTo>
                    <a:pt x="212" y="287"/>
                  </a:lnTo>
                  <a:lnTo>
                    <a:pt x="212" y="3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4" name="Freeform 16"/>
            <p:cNvSpPr/>
            <p:nvPr/>
          </p:nvSpPr>
          <p:spPr>
            <a:xfrm>
              <a:off x="4423" y="2486"/>
              <a:ext cx="226" cy="330"/>
            </a:xfrm>
            <a:custGeom>
              <a:avLst/>
              <a:gdLst>
                <a:gd name="T0" fmla="*/ 0 w 96"/>
                <a:gd name="T1" fmla="*/ 96 h 139"/>
                <a:gd name="T2" fmla="*/ 12 w 96"/>
                <a:gd name="T3" fmla="*/ 96 h 139"/>
                <a:gd name="T4" fmla="*/ 50 w 96"/>
                <a:gd name="T5" fmla="*/ 128 h 139"/>
                <a:gd name="T6" fmla="*/ 75 w 96"/>
                <a:gd name="T7" fmla="*/ 120 h 139"/>
                <a:gd name="T8" fmla="*/ 83 w 96"/>
                <a:gd name="T9" fmla="*/ 101 h 139"/>
                <a:gd name="T10" fmla="*/ 62 w 96"/>
                <a:gd name="T11" fmla="*/ 77 h 139"/>
                <a:gd name="T12" fmla="*/ 24 w 96"/>
                <a:gd name="T13" fmla="*/ 66 h 139"/>
                <a:gd name="T14" fmla="*/ 3 w 96"/>
                <a:gd name="T15" fmla="*/ 35 h 139"/>
                <a:gd name="T16" fmla="*/ 14 w 96"/>
                <a:gd name="T17" fmla="*/ 11 h 139"/>
                <a:gd name="T18" fmla="*/ 47 w 96"/>
                <a:gd name="T19" fmla="*/ 0 h 139"/>
                <a:gd name="T20" fmla="*/ 80 w 96"/>
                <a:gd name="T21" fmla="*/ 12 h 139"/>
                <a:gd name="T22" fmla="*/ 91 w 96"/>
                <a:gd name="T23" fmla="*/ 39 h 139"/>
                <a:gd name="T24" fmla="*/ 80 w 96"/>
                <a:gd name="T25" fmla="*/ 40 h 139"/>
                <a:gd name="T26" fmla="*/ 70 w 96"/>
                <a:gd name="T27" fmla="*/ 17 h 139"/>
                <a:gd name="T28" fmla="*/ 47 w 96"/>
                <a:gd name="T29" fmla="*/ 11 h 139"/>
                <a:gd name="T30" fmla="*/ 22 w 96"/>
                <a:gd name="T31" fmla="*/ 18 h 139"/>
                <a:gd name="T32" fmla="*/ 15 w 96"/>
                <a:gd name="T33" fmla="*/ 36 h 139"/>
                <a:gd name="T34" fmla="*/ 15 w 96"/>
                <a:gd name="T35" fmla="*/ 40 h 139"/>
                <a:gd name="T36" fmla="*/ 38 w 96"/>
                <a:gd name="T37" fmla="*/ 59 h 139"/>
                <a:gd name="T38" fmla="*/ 76 w 96"/>
                <a:gd name="T39" fmla="*/ 70 h 139"/>
                <a:gd name="T40" fmla="*/ 96 w 96"/>
                <a:gd name="T41" fmla="*/ 100 h 139"/>
                <a:gd name="T42" fmla="*/ 83 w 96"/>
                <a:gd name="T43" fmla="*/ 129 h 139"/>
                <a:gd name="T44" fmla="*/ 47 w 96"/>
                <a:gd name="T45" fmla="*/ 139 h 139"/>
                <a:gd name="T46" fmla="*/ 13 w 96"/>
                <a:gd name="T47" fmla="*/ 128 h 139"/>
                <a:gd name="T48" fmla="*/ 0 w 96"/>
                <a:gd name="T49" fmla="*/ 96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139">
                  <a:moveTo>
                    <a:pt x="0" y="96"/>
                  </a:moveTo>
                  <a:quadBezTo>
                    <a:pt x="12" y="96"/>
                    <a:pt x="12" y="96"/>
                  </a:quadBezTo>
                  <a:cubicBezTo>
                    <a:pt x="13" y="118"/>
                    <a:pt x="26" y="128"/>
                    <a:pt x="50" y="128"/>
                  </a:cubicBezTo>
                  <a:cubicBezTo>
                    <a:pt x="61" y="128"/>
                    <a:pt x="69" y="126"/>
                    <a:pt x="75" y="120"/>
                  </a:cubicBezTo>
                  <a:cubicBezTo>
                    <a:pt x="81" y="115"/>
                    <a:pt x="83" y="109"/>
                    <a:pt x="83" y="101"/>
                  </a:cubicBezTo>
                  <a:cubicBezTo>
                    <a:pt x="83" y="90"/>
                    <a:pt x="76" y="82"/>
                    <a:pt x="62" y="77"/>
                  </a:cubicBezTo>
                  <a:cubicBezTo>
                    <a:pt x="49" y="74"/>
                    <a:pt x="37" y="70"/>
                    <a:pt x="24" y="66"/>
                  </a:cubicBezTo>
                  <a:cubicBezTo>
                    <a:pt x="10" y="60"/>
                    <a:pt x="3" y="50"/>
                    <a:pt x="3" y="35"/>
                  </a:cubicBezTo>
                  <a:cubicBezTo>
                    <a:pt x="3" y="26"/>
                    <a:pt x="6" y="17"/>
                    <a:pt x="14" y="11"/>
                  </a:cubicBezTo>
                  <a:cubicBezTo>
                    <a:pt x="22" y="4"/>
                    <a:pt x="33" y="0"/>
                    <a:pt x="47" y="0"/>
                  </a:cubicBezTo>
                  <a:cubicBezTo>
                    <a:pt x="61" y="0"/>
                    <a:pt x="72" y="4"/>
                    <a:pt x="80" y="12"/>
                  </a:cubicBezTo>
                  <a:cubicBezTo>
                    <a:pt x="88" y="19"/>
                    <a:pt x="92" y="28"/>
                    <a:pt x="91" y="39"/>
                  </a:cubicBezTo>
                  <a:quadBezTo>
                    <a:pt x="80" y="40"/>
                    <a:pt x="80" y="40"/>
                  </a:quadBezTo>
                  <a:cubicBezTo>
                    <a:pt x="80" y="30"/>
                    <a:pt x="76" y="23"/>
                    <a:pt x="70" y="17"/>
                  </a:cubicBezTo>
                  <a:cubicBezTo>
                    <a:pt x="64" y="13"/>
                    <a:pt x="56" y="11"/>
                    <a:pt x="47" y="11"/>
                  </a:cubicBezTo>
                  <a:cubicBezTo>
                    <a:pt x="37" y="11"/>
                    <a:pt x="28" y="13"/>
                    <a:pt x="22" y="18"/>
                  </a:cubicBezTo>
                  <a:cubicBezTo>
                    <a:pt x="17" y="23"/>
                    <a:pt x="15" y="29"/>
                    <a:pt x="15" y="36"/>
                  </a:cubicBezTo>
                  <a:cubicBezTo>
                    <a:pt x="15" y="37"/>
                    <a:pt x="15" y="38"/>
                    <a:pt x="15" y="40"/>
                  </a:cubicBezTo>
                  <a:cubicBezTo>
                    <a:pt x="17" y="49"/>
                    <a:pt x="24" y="55"/>
                    <a:pt x="38" y="59"/>
                  </a:cubicBezTo>
                  <a:cubicBezTo>
                    <a:pt x="51" y="63"/>
                    <a:pt x="63" y="66"/>
                    <a:pt x="76" y="70"/>
                  </a:cubicBezTo>
                  <a:cubicBezTo>
                    <a:pt x="89" y="76"/>
                    <a:pt x="96" y="86"/>
                    <a:pt x="96" y="100"/>
                  </a:cubicBezTo>
                  <a:cubicBezTo>
                    <a:pt x="96" y="113"/>
                    <a:pt x="91" y="122"/>
                    <a:pt x="83" y="129"/>
                  </a:cubicBezTo>
                  <a:cubicBezTo>
                    <a:pt x="74" y="136"/>
                    <a:pt x="63" y="139"/>
                    <a:pt x="47" y="139"/>
                  </a:cubicBezTo>
                  <a:cubicBezTo>
                    <a:pt x="33" y="139"/>
                    <a:pt x="22" y="135"/>
                    <a:pt x="13" y="128"/>
                  </a:cubicBezTo>
                  <a:cubicBezTo>
                    <a:pt x="4" y="121"/>
                    <a:pt x="0" y="110"/>
                    <a:pt x="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5" name="Rectangle 17"/>
            <p:cNvSpPr>
              <a:spLocks noChangeArrowheads="1"/>
            </p:cNvSpPr>
            <p:nvPr/>
          </p:nvSpPr>
          <p:spPr>
            <a:xfrm>
              <a:off x="4713" y="2496"/>
              <a:ext cx="28" cy="3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6" name="Freeform 18"/>
            <p:cNvSpPr/>
            <p:nvPr/>
          </p:nvSpPr>
          <p:spPr>
            <a:xfrm>
              <a:off x="4810" y="2486"/>
              <a:ext cx="278" cy="330"/>
            </a:xfrm>
            <a:custGeom>
              <a:avLst/>
              <a:gdLst>
                <a:gd name="T0" fmla="*/ 106 w 118"/>
                <a:gd name="T1" fmla="*/ 78 h 139"/>
                <a:gd name="T2" fmla="*/ 62 w 118"/>
                <a:gd name="T3" fmla="*/ 78 h 139"/>
                <a:gd name="T4" fmla="*/ 62 w 118"/>
                <a:gd name="T5" fmla="*/ 67 h 139"/>
                <a:gd name="T6" fmla="*/ 118 w 118"/>
                <a:gd name="T7" fmla="*/ 67 h 139"/>
                <a:gd name="T8" fmla="*/ 118 w 118"/>
                <a:gd name="T9" fmla="*/ 135 h 139"/>
                <a:gd name="T10" fmla="*/ 107 w 118"/>
                <a:gd name="T11" fmla="*/ 135 h 139"/>
                <a:gd name="T12" fmla="*/ 107 w 118"/>
                <a:gd name="T13" fmla="*/ 113 h 139"/>
                <a:gd name="T14" fmla="*/ 58 w 118"/>
                <a:gd name="T15" fmla="*/ 139 h 139"/>
                <a:gd name="T16" fmla="*/ 17 w 118"/>
                <a:gd name="T17" fmla="*/ 121 h 139"/>
                <a:gd name="T18" fmla="*/ 0 w 118"/>
                <a:gd name="T19" fmla="*/ 69 h 139"/>
                <a:gd name="T20" fmla="*/ 15 w 118"/>
                <a:gd name="T21" fmla="*/ 20 h 139"/>
                <a:gd name="T22" fmla="*/ 61 w 118"/>
                <a:gd name="T23" fmla="*/ 0 h 139"/>
                <a:gd name="T24" fmla="*/ 97 w 118"/>
                <a:gd name="T25" fmla="*/ 10 h 139"/>
                <a:gd name="T26" fmla="*/ 117 w 118"/>
                <a:gd name="T27" fmla="*/ 42 h 139"/>
                <a:gd name="T28" fmla="*/ 104 w 118"/>
                <a:gd name="T29" fmla="*/ 42 h 139"/>
                <a:gd name="T30" fmla="*/ 89 w 118"/>
                <a:gd name="T31" fmla="*/ 19 h 139"/>
                <a:gd name="T32" fmla="*/ 62 w 118"/>
                <a:gd name="T33" fmla="*/ 11 h 139"/>
                <a:gd name="T34" fmla="*/ 25 w 118"/>
                <a:gd name="T35" fmla="*/ 28 h 139"/>
                <a:gd name="T36" fmla="*/ 13 w 118"/>
                <a:gd name="T37" fmla="*/ 74 h 139"/>
                <a:gd name="T38" fmla="*/ 25 w 118"/>
                <a:gd name="T39" fmla="*/ 112 h 139"/>
                <a:gd name="T40" fmla="*/ 61 w 118"/>
                <a:gd name="T41" fmla="*/ 128 h 139"/>
                <a:gd name="T42" fmla="*/ 83 w 118"/>
                <a:gd name="T43" fmla="*/ 123 h 139"/>
                <a:gd name="T44" fmla="*/ 100 w 118"/>
                <a:gd name="T45" fmla="*/ 105 h 139"/>
                <a:gd name="T46" fmla="*/ 106 w 118"/>
                <a:gd name="T47" fmla="*/ 78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8" h="139">
                  <a:moveTo>
                    <a:pt x="106" y="78"/>
                  </a:moveTo>
                  <a:quadBezTo>
                    <a:pt x="62" y="78"/>
                    <a:pt x="62" y="78"/>
                  </a:quadBezTo>
                  <a:quadBezTo>
                    <a:pt x="62" y="67"/>
                    <a:pt x="62" y="67"/>
                  </a:quadBezTo>
                  <a:quadBezTo>
                    <a:pt x="118" y="67"/>
                    <a:pt x="118" y="67"/>
                  </a:quadBezTo>
                  <a:quadBezTo>
                    <a:pt x="118" y="135"/>
                    <a:pt x="118" y="135"/>
                  </a:quadBezTo>
                  <a:quadBezTo>
                    <a:pt x="107" y="135"/>
                    <a:pt x="107" y="135"/>
                  </a:quadBezTo>
                  <a:quadBezTo>
                    <a:pt x="107" y="113"/>
                    <a:pt x="107" y="113"/>
                  </a:quadBezTo>
                  <a:cubicBezTo>
                    <a:pt x="97" y="130"/>
                    <a:pt x="81" y="139"/>
                    <a:pt x="58" y="139"/>
                  </a:cubicBezTo>
                  <a:cubicBezTo>
                    <a:pt x="41" y="139"/>
                    <a:pt x="27" y="133"/>
                    <a:pt x="17" y="121"/>
                  </a:cubicBezTo>
                  <a:cubicBezTo>
                    <a:pt x="6" y="109"/>
                    <a:pt x="0" y="92"/>
                    <a:pt x="0" y="69"/>
                  </a:cubicBezTo>
                  <a:cubicBezTo>
                    <a:pt x="0" y="48"/>
                    <a:pt x="5" y="32"/>
                    <a:pt x="15" y="20"/>
                  </a:cubicBezTo>
                  <a:cubicBezTo>
                    <a:pt x="26" y="7"/>
                    <a:pt x="41" y="0"/>
                    <a:pt x="61" y="0"/>
                  </a:cubicBezTo>
                  <a:cubicBezTo>
                    <a:pt x="76" y="0"/>
                    <a:pt x="88" y="3"/>
                    <a:pt x="97" y="10"/>
                  </a:cubicBezTo>
                  <a:cubicBezTo>
                    <a:pt x="107" y="18"/>
                    <a:pt x="114" y="28"/>
                    <a:pt x="117" y="42"/>
                  </a:cubicBezTo>
                  <a:quadBezTo>
                    <a:pt x="104" y="42"/>
                    <a:pt x="104" y="42"/>
                  </a:quadBezTo>
                  <a:cubicBezTo>
                    <a:pt x="102" y="32"/>
                    <a:pt x="96" y="24"/>
                    <a:pt x="89" y="19"/>
                  </a:cubicBezTo>
                  <a:cubicBezTo>
                    <a:pt x="81" y="13"/>
                    <a:pt x="72" y="11"/>
                    <a:pt x="62" y="11"/>
                  </a:cubicBezTo>
                  <a:cubicBezTo>
                    <a:pt x="45" y="11"/>
                    <a:pt x="33" y="16"/>
                    <a:pt x="25" y="28"/>
                  </a:cubicBezTo>
                  <a:cubicBezTo>
                    <a:pt x="17" y="39"/>
                    <a:pt x="13" y="54"/>
                    <a:pt x="13" y="74"/>
                  </a:cubicBezTo>
                  <a:cubicBezTo>
                    <a:pt x="13" y="89"/>
                    <a:pt x="17" y="102"/>
                    <a:pt x="25" y="112"/>
                  </a:cubicBezTo>
                  <a:cubicBezTo>
                    <a:pt x="34" y="123"/>
                    <a:pt x="46" y="128"/>
                    <a:pt x="61" y="128"/>
                  </a:cubicBezTo>
                  <a:cubicBezTo>
                    <a:pt x="69" y="128"/>
                    <a:pt x="76" y="127"/>
                    <a:pt x="83" y="123"/>
                  </a:cubicBezTo>
                  <a:cubicBezTo>
                    <a:pt x="90" y="119"/>
                    <a:pt x="96" y="113"/>
                    <a:pt x="100" y="105"/>
                  </a:cubicBezTo>
                  <a:cubicBezTo>
                    <a:pt x="104" y="98"/>
                    <a:pt x="106" y="89"/>
                    <a:pt x="106" y="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7" name="Freeform 19"/>
            <p:cNvSpPr/>
            <p:nvPr/>
          </p:nvSpPr>
          <p:spPr>
            <a:xfrm>
              <a:off x="5156" y="2496"/>
              <a:ext cx="243" cy="311"/>
            </a:xfrm>
            <a:custGeom>
              <a:avLst/>
              <a:gdLst>
                <a:gd name="T0" fmla="*/ 210 w 243"/>
                <a:gd name="T1" fmla="*/ 311 h 311"/>
                <a:gd name="T2" fmla="*/ 31 w 243"/>
                <a:gd name="T3" fmla="*/ 38 h 311"/>
                <a:gd name="T4" fmla="*/ 31 w 243"/>
                <a:gd name="T5" fmla="*/ 311 h 311"/>
                <a:gd name="T6" fmla="*/ 0 w 243"/>
                <a:gd name="T7" fmla="*/ 311 h 311"/>
                <a:gd name="T8" fmla="*/ 0 w 243"/>
                <a:gd name="T9" fmla="*/ 0 h 311"/>
                <a:gd name="T10" fmla="*/ 35 w 243"/>
                <a:gd name="T11" fmla="*/ 0 h 311"/>
                <a:gd name="T12" fmla="*/ 214 w 243"/>
                <a:gd name="T13" fmla="*/ 273 h 311"/>
                <a:gd name="T14" fmla="*/ 214 w 243"/>
                <a:gd name="T15" fmla="*/ 0 h 311"/>
                <a:gd name="T16" fmla="*/ 243 w 243"/>
                <a:gd name="T17" fmla="*/ 0 h 311"/>
                <a:gd name="T18" fmla="*/ 243 w 243"/>
                <a:gd name="T19" fmla="*/ 311 h 311"/>
                <a:gd name="T20" fmla="*/ 210 w 243"/>
                <a:gd name="T21" fmla="*/ 311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11">
                  <a:moveTo>
                    <a:pt x="210" y="311"/>
                  </a:moveTo>
                  <a:lnTo>
                    <a:pt x="31" y="38"/>
                  </a:lnTo>
                  <a:lnTo>
                    <a:pt x="31" y="311"/>
                  </a:lnTo>
                  <a:lnTo>
                    <a:pt x="0" y="311"/>
                  </a:lnTo>
                  <a:lnTo>
                    <a:pt x="0" y="0"/>
                  </a:lnTo>
                  <a:lnTo>
                    <a:pt x="35" y="0"/>
                  </a:lnTo>
                  <a:lnTo>
                    <a:pt x="214" y="273"/>
                  </a:lnTo>
                  <a:lnTo>
                    <a:pt x="214" y="0"/>
                  </a:lnTo>
                  <a:lnTo>
                    <a:pt x="243" y="0"/>
                  </a:lnTo>
                  <a:lnTo>
                    <a:pt x="243" y="311"/>
                  </a:lnTo>
                  <a:lnTo>
                    <a:pt x="210" y="3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8" name="Freeform 20"/>
            <p:cNvSpPr/>
            <p:nvPr/>
          </p:nvSpPr>
          <p:spPr>
            <a:xfrm>
              <a:off x="5573" y="2486"/>
              <a:ext cx="226" cy="330"/>
            </a:xfrm>
            <a:custGeom>
              <a:avLst/>
              <a:gdLst>
                <a:gd name="T0" fmla="*/ 0 w 96"/>
                <a:gd name="T1" fmla="*/ 96 h 139"/>
                <a:gd name="T2" fmla="*/ 12 w 96"/>
                <a:gd name="T3" fmla="*/ 96 h 139"/>
                <a:gd name="T4" fmla="*/ 50 w 96"/>
                <a:gd name="T5" fmla="*/ 128 h 139"/>
                <a:gd name="T6" fmla="*/ 76 w 96"/>
                <a:gd name="T7" fmla="*/ 120 h 139"/>
                <a:gd name="T8" fmla="*/ 84 w 96"/>
                <a:gd name="T9" fmla="*/ 101 h 139"/>
                <a:gd name="T10" fmla="*/ 63 w 96"/>
                <a:gd name="T11" fmla="*/ 77 h 139"/>
                <a:gd name="T12" fmla="*/ 24 w 96"/>
                <a:gd name="T13" fmla="*/ 66 h 139"/>
                <a:gd name="T14" fmla="*/ 3 w 96"/>
                <a:gd name="T15" fmla="*/ 35 h 139"/>
                <a:gd name="T16" fmla="*/ 14 w 96"/>
                <a:gd name="T17" fmla="*/ 11 h 139"/>
                <a:gd name="T18" fmla="*/ 48 w 96"/>
                <a:gd name="T19" fmla="*/ 0 h 139"/>
                <a:gd name="T20" fmla="*/ 81 w 96"/>
                <a:gd name="T21" fmla="*/ 12 h 139"/>
                <a:gd name="T22" fmla="*/ 92 w 96"/>
                <a:gd name="T23" fmla="*/ 39 h 139"/>
                <a:gd name="T24" fmla="*/ 80 w 96"/>
                <a:gd name="T25" fmla="*/ 40 h 139"/>
                <a:gd name="T26" fmla="*/ 70 w 96"/>
                <a:gd name="T27" fmla="*/ 17 h 139"/>
                <a:gd name="T28" fmla="*/ 48 w 96"/>
                <a:gd name="T29" fmla="*/ 11 h 139"/>
                <a:gd name="T30" fmla="*/ 23 w 96"/>
                <a:gd name="T31" fmla="*/ 18 h 139"/>
                <a:gd name="T32" fmla="*/ 15 w 96"/>
                <a:gd name="T33" fmla="*/ 36 h 139"/>
                <a:gd name="T34" fmla="*/ 16 w 96"/>
                <a:gd name="T35" fmla="*/ 40 h 139"/>
                <a:gd name="T36" fmla="*/ 39 w 96"/>
                <a:gd name="T37" fmla="*/ 59 h 139"/>
                <a:gd name="T38" fmla="*/ 76 w 96"/>
                <a:gd name="T39" fmla="*/ 70 h 139"/>
                <a:gd name="T40" fmla="*/ 96 w 96"/>
                <a:gd name="T41" fmla="*/ 100 h 139"/>
                <a:gd name="T42" fmla="*/ 83 w 96"/>
                <a:gd name="T43" fmla="*/ 129 h 139"/>
                <a:gd name="T44" fmla="*/ 48 w 96"/>
                <a:gd name="T45" fmla="*/ 139 h 139"/>
                <a:gd name="T46" fmla="*/ 14 w 96"/>
                <a:gd name="T47" fmla="*/ 128 h 139"/>
                <a:gd name="T48" fmla="*/ 0 w 96"/>
                <a:gd name="T49" fmla="*/ 96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139">
                  <a:moveTo>
                    <a:pt x="0" y="96"/>
                  </a:moveTo>
                  <a:quadBezTo>
                    <a:pt x="12" y="96"/>
                    <a:pt x="12" y="96"/>
                  </a:quadBezTo>
                  <a:cubicBezTo>
                    <a:pt x="14" y="118"/>
                    <a:pt x="27" y="128"/>
                    <a:pt x="50" y="128"/>
                  </a:cubicBezTo>
                  <a:cubicBezTo>
                    <a:pt x="61" y="128"/>
                    <a:pt x="70" y="126"/>
                    <a:pt x="76" y="120"/>
                  </a:cubicBezTo>
                  <a:cubicBezTo>
                    <a:pt x="81" y="115"/>
                    <a:pt x="84" y="109"/>
                    <a:pt x="84" y="101"/>
                  </a:cubicBezTo>
                  <a:cubicBezTo>
                    <a:pt x="84" y="90"/>
                    <a:pt x="77" y="82"/>
                    <a:pt x="63" y="77"/>
                  </a:cubicBezTo>
                  <a:cubicBezTo>
                    <a:pt x="50" y="74"/>
                    <a:pt x="37" y="70"/>
                    <a:pt x="24" y="66"/>
                  </a:cubicBezTo>
                  <a:cubicBezTo>
                    <a:pt x="10" y="60"/>
                    <a:pt x="3" y="50"/>
                    <a:pt x="3" y="35"/>
                  </a:cubicBezTo>
                  <a:cubicBezTo>
                    <a:pt x="3" y="26"/>
                    <a:pt x="7" y="17"/>
                    <a:pt x="14" y="11"/>
                  </a:cubicBezTo>
                  <a:cubicBezTo>
                    <a:pt x="23" y="4"/>
                    <a:pt x="34" y="0"/>
                    <a:pt x="48" y="0"/>
                  </a:cubicBezTo>
                  <a:cubicBezTo>
                    <a:pt x="62" y="0"/>
                    <a:pt x="73" y="4"/>
                    <a:pt x="81" y="12"/>
                  </a:cubicBezTo>
                  <a:cubicBezTo>
                    <a:pt x="88" y="19"/>
                    <a:pt x="92" y="28"/>
                    <a:pt x="92" y="39"/>
                  </a:cubicBezTo>
                  <a:quadBezTo>
                    <a:pt x="80" y="40"/>
                    <a:pt x="80" y="40"/>
                  </a:quadBezTo>
                  <a:cubicBezTo>
                    <a:pt x="80" y="30"/>
                    <a:pt x="77" y="23"/>
                    <a:pt x="70" y="17"/>
                  </a:cubicBezTo>
                  <a:cubicBezTo>
                    <a:pt x="64" y="13"/>
                    <a:pt x="57" y="11"/>
                    <a:pt x="48" y="11"/>
                  </a:cubicBezTo>
                  <a:cubicBezTo>
                    <a:pt x="37" y="11"/>
                    <a:pt x="29" y="13"/>
                    <a:pt x="23" y="18"/>
                  </a:cubicBezTo>
                  <a:cubicBezTo>
                    <a:pt x="18" y="23"/>
                    <a:pt x="15" y="29"/>
                    <a:pt x="15" y="36"/>
                  </a:cubicBezTo>
                  <a:cubicBezTo>
                    <a:pt x="15" y="37"/>
                    <a:pt x="15" y="38"/>
                    <a:pt x="16" y="40"/>
                  </a:cubicBezTo>
                  <a:cubicBezTo>
                    <a:pt x="17" y="49"/>
                    <a:pt x="25" y="55"/>
                    <a:pt x="39" y="59"/>
                  </a:cubicBezTo>
                  <a:cubicBezTo>
                    <a:pt x="51" y="63"/>
                    <a:pt x="64" y="66"/>
                    <a:pt x="76" y="70"/>
                  </a:cubicBezTo>
                  <a:cubicBezTo>
                    <a:pt x="90" y="76"/>
                    <a:pt x="96" y="86"/>
                    <a:pt x="96" y="100"/>
                  </a:cubicBezTo>
                  <a:cubicBezTo>
                    <a:pt x="96" y="113"/>
                    <a:pt x="92" y="122"/>
                    <a:pt x="83" y="129"/>
                  </a:cubicBezTo>
                  <a:cubicBezTo>
                    <a:pt x="75" y="136"/>
                    <a:pt x="63" y="139"/>
                    <a:pt x="48" y="139"/>
                  </a:cubicBezTo>
                  <a:cubicBezTo>
                    <a:pt x="34" y="139"/>
                    <a:pt x="22" y="135"/>
                    <a:pt x="14" y="128"/>
                  </a:cubicBezTo>
                  <a:cubicBezTo>
                    <a:pt x="5" y="121"/>
                    <a:pt x="0" y="110"/>
                    <a:pt x="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9" name="Freeform 21"/>
            <p:cNvSpPr/>
            <p:nvPr/>
          </p:nvSpPr>
          <p:spPr>
            <a:xfrm>
              <a:off x="5825" y="2496"/>
              <a:ext cx="226" cy="311"/>
            </a:xfrm>
            <a:custGeom>
              <a:avLst/>
              <a:gdLst>
                <a:gd name="T0" fmla="*/ 0 w 226"/>
                <a:gd name="T1" fmla="*/ 24 h 311"/>
                <a:gd name="T2" fmla="*/ 0 w 226"/>
                <a:gd name="T3" fmla="*/ 0 h 311"/>
                <a:gd name="T4" fmla="*/ 226 w 226"/>
                <a:gd name="T5" fmla="*/ 0 h 311"/>
                <a:gd name="T6" fmla="*/ 226 w 226"/>
                <a:gd name="T7" fmla="*/ 24 h 311"/>
                <a:gd name="T8" fmla="*/ 127 w 226"/>
                <a:gd name="T9" fmla="*/ 24 h 311"/>
                <a:gd name="T10" fmla="*/ 127 w 226"/>
                <a:gd name="T11" fmla="*/ 311 h 311"/>
                <a:gd name="T12" fmla="*/ 99 w 226"/>
                <a:gd name="T13" fmla="*/ 311 h 311"/>
                <a:gd name="T14" fmla="*/ 99 w 226"/>
                <a:gd name="T15" fmla="*/ 24 h 311"/>
                <a:gd name="T16" fmla="*/ 0 w 226"/>
                <a:gd name="T17" fmla="*/ 24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311">
                  <a:moveTo>
                    <a:pt x="0" y="24"/>
                  </a:moveTo>
                  <a:lnTo>
                    <a:pt x="0" y="0"/>
                  </a:lnTo>
                  <a:lnTo>
                    <a:pt x="226" y="0"/>
                  </a:lnTo>
                  <a:lnTo>
                    <a:pt x="226" y="24"/>
                  </a:lnTo>
                  <a:lnTo>
                    <a:pt x="127" y="24"/>
                  </a:lnTo>
                  <a:lnTo>
                    <a:pt x="127" y="311"/>
                  </a:lnTo>
                  <a:lnTo>
                    <a:pt x="99" y="311"/>
                  </a:lnTo>
                  <a:lnTo>
                    <a:pt x="99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0" name="Freeform 22"/>
            <p:cNvSpPr/>
            <p:nvPr/>
          </p:nvSpPr>
          <p:spPr>
            <a:xfrm>
              <a:off x="6094" y="2496"/>
              <a:ext cx="240" cy="320"/>
            </a:xfrm>
            <a:custGeom>
              <a:avLst/>
              <a:gdLst>
                <a:gd name="T0" fmla="*/ 0 w 102"/>
                <a:gd name="T1" fmla="*/ 82 h 135"/>
                <a:gd name="T2" fmla="*/ 0 w 102"/>
                <a:gd name="T3" fmla="*/ 0 h 135"/>
                <a:gd name="T4" fmla="*/ 12 w 102"/>
                <a:gd name="T5" fmla="*/ 0 h 135"/>
                <a:gd name="T6" fmla="*/ 12 w 102"/>
                <a:gd name="T7" fmla="*/ 78 h 135"/>
                <a:gd name="T8" fmla="*/ 21 w 102"/>
                <a:gd name="T9" fmla="*/ 114 h 135"/>
                <a:gd name="T10" fmla="*/ 51 w 102"/>
                <a:gd name="T11" fmla="*/ 124 h 135"/>
                <a:gd name="T12" fmla="*/ 81 w 102"/>
                <a:gd name="T13" fmla="*/ 113 h 135"/>
                <a:gd name="T14" fmla="*/ 90 w 102"/>
                <a:gd name="T15" fmla="*/ 78 h 135"/>
                <a:gd name="T16" fmla="*/ 90 w 102"/>
                <a:gd name="T17" fmla="*/ 0 h 135"/>
                <a:gd name="T18" fmla="*/ 102 w 102"/>
                <a:gd name="T19" fmla="*/ 0 h 135"/>
                <a:gd name="T20" fmla="*/ 102 w 102"/>
                <a:gd name="T21" fmla="*/ 82 h 135"/>
                <a:gd name="T22" fmla="*/ 51 w 102"/>
                <a:gd name="T23" fmla="*/ 135 h 135"/>
                <a:gd name="T24" fmla="*/ 0 w 102"/>
                <a:gd name="T25" fmla="*/ 82 h 13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5">
                  <a:moveTo>
                    <a:pt x="0" y="82"/>
                  </a:moveTo>
                  <a:quadBezTo>
                    <a:pt x="0" y="0"/>
                    <a:pt x="0" y="0"/>
                  </a:quadBezTo>
                  <a:quadBezTo>
                    <a:pt x="12" y="0"/>
                    <a:pt x="12" y="0"/>
                  </a:quadBezTo>
                  <a:quadBezTo>
                    <a:pt x="12" y="78"/>
                    <a:pt x="12" y="78"/>
                  </a:quadBezTo>
                  <a:cubicBezTo>
                    <a:pt x="12" y="94"/>
                    <a:pt x="15" y="106"/>
                    <a:pt x="21" y="114"/>
                  </a:cubicBezTo>
                  <a:cubicBezTo>
                    <a:pt x="27" y="121"/>
                    <a:pt x="37" y="124"/>
                    <a:pt x="51" y="124"/>
                  </a:cubicBezTo>
                  <a:cubicBezTo>
                    <a:pt x="65" y="124"/>
                    <a:pt x="75" y="121"/>
                    <a:pt x="81" y="113"/>
                  </a:cubicBezTo>
                  <a:cubicBezTo>
                    <a:pt x="87" y="106"/>
                    <a:pt x="90" y="94"/>
                    <a:pt x="90" y="78"/>
                  </a:cubicBezTo>
                  <a:quadBezTo>
                    <a:pt x="90" y="0"/>
                    <a:pt x="90" y="0"/>
                  </a:quadBezTo>
                  <a:quadBezTo>
                    <a:pt x="102" y="0"/>
                    <a:pt x="102" y="0"/>
                  </a:quadBezTo>
                  <a:quadBezTo>
                    <a:pt x="102" y="82"/>
                    <a:pt x="102" y="82"/>
                  </a:quadBezTo>
                  <a:cubicBezTo>
                    <a:pt x="102" y="117"/>
                    <a:pt x="85" y="135"/>
                    <a:pt x="51" y="135"/>
                  </a:cubicBezTo>
                  <a:cubicBezTo>
                    <a:pt x="17" y="135"/>
                    <a:pt x="0" y="117"/>
                    <a:pt x="0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1" name="Freeform 23"/>
            <p:cNvSpPr>
              <a:spLocks noEditPoints="1"/>
            </p:cNvSpPr>
            <p:nvPr/>
          </p:nvSpPr>
          <p:spPr>
            <a:xfrm>
              <a:off x="6405" y="2496"/>
              <a:ext cx="252" cy="311"/>
            </a:xfrm>
            <a:custGeom>
              <a:avLst/>
              <a:gdLst>
                <a:gd name="T0" fmla="*/ 45 w 107"/>
                <a:gd name="T1" fmla="*/ 131 h 131"/>
                <a:gd name="T2" fmla="*/ 0 w 107"/>
                <a:gd name="T3" fmla="*/ 131 h 131"/>
                <a:gd name="T4" fmla="*/ 0 w 107"/>
                <a:gd name="T5" fmla="*/ 0 h 131"/>
                <a:gd name="T6" fmla="*/ 45 w 107"/>
                <a:gd name="T7" fmla="*/ 0 h 131"/>
                <a:gd name="T8" fmla="*/ 85 w 107"/>
                <a:gd name="T9" fmla="*/ 9 h 131"/>
                <a:gd name="T10" fmla="*/ 103 w 107"/>
                <a:gd name="T11" fmla="*/ 35 h 131"/>
                <a:gd name="T12" fmla="*/ 107 w 107"/>
                <a:gd name="T13" fmla="*/ 65 h 131"/>
                <a:gd name="T14" fmla="*/ 91 w 107"/>
                <a:gd name="T15" fmla="*/ 115 h 131"/>
                <a:gd name="T16" fmla="*/ 45 w 107"/>
                <a:gd name="T17" fmla="*/ 131 h 131"/>
                <a:gd name="T18" fmla="*/ 12 w 107"/>
                <a:gd name="T19" fmla="*/ 10 h 131"/>
                <a:gd name="T20" fmla="*/ 12 w 107"/>
                <a:gd name="T21" fmla="*/ 121 h 131"/>
                <a:gd name="T22" fmla="*/ 42 w 107"/>
                <a:gd name="T23" fmla="*/ 121 h 131"/>
                <a:gd name="T24" fmla="*/ 73 w 107"/>
                <a:gd name="T25" fmla="*/ 115 h 131"/>
                <a:gd name="T26" fmla="*/ 95 w 107"/>
                <a:gd name="T27" fmla="*/ 65 h 131"/>
                <a:gd name="T28" fmla="*/ 72 w 107"/>
                <a:gd name="T29" fmla="*/ 15 h 131"/>
                <a:gd name="T30" fmla="*/ 42 w 107"/>
                <a:gd name="T31" fmla="*/ 10 h 131"/>
                <a:gd name="T32" fmla="*/ 12 w 107"/>
                <a:gd name="T33" fmla="*/ 10 h 1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31">
                  <a:moveTo>
                    <a:pt x="45" y="131"/>
                  </a:moveTo>
                  <a:quadBezTo>
                    <a:pt x="0" y="131"/>
                    <a:pt x="0" y="131"/>
                  </a:quadBezTo>
                  <a:quadBezTo>
                    <a:pt x="0" y="0"/>
                    <a:pt x="0" y="0"/>
                  </a:quadBezTo>
                  <a:quadBezTo>
                    <a:pt x="45" y="0"/>
                    <a:pt x="45" y="0"/>
                  </a:quadBezTo>
                  <a:cubicBezTo>
                    <a:pt x="63" y="0"/>
                    <a:pt x="76" y="3"/>
                    <a:pt x="85" y="9"/>
                  </a:cubicBezTo>
                  <a:cubicBezTo>
                    <a:pt x="93" y="15"/>
                    <a:pt x="99" y="24"/>
                    <a:pt x="103" y="35"/>
                  </a:cubicBezTo>
                  <a:cubicBezTo>
                    <a:pt x="106" y="45"/>
                    <a:pt x="107" y="55"/>
                    <a:pt x="107" y="65"/>
                  </a:cubicBezTo>
                  <a:cubicBezTo>
                    <a:pt x="107" y="87"/>
                    <a:pt x="102" y="104"/>
                    <a:pt x="91" y="115"/>
                  </a:cubicBezTo>
                  <a:cubicBezTo>
                    <a:pt x="82" y="126"/>
                    <a:pt x="66" y="131"/>
                    <a:pt x="45" y="131"/>
                  </a:cubicBezTo>
                  <a:close/>
                  <a:moveTo>
                    <a:pt x="12" y="10"/>
                  </a:moveTo>
                  <a:quadBezTo>
                    <a:pt x="12" y="121"/>
                    <a:pt x="12" y="121"/>
                  </a:quadBezTo>
                  <a:quadBezTo>
                    <a:pt x="42" y="121"/>
                    <a:pt x="42" y="121"/>
                  </a:quadBezTo>
                  <a:cubicBezTo>
                    <a:pt x="55" y="121"/>
                    <a:pt x="65" y="119"/>
                    <a:pt x="73" y="115"/>
                  </a:cubicBezTo>
                  <a:cubicBezTo>
                    <a:pt x="88" y="107"/>
                    <a:pt x="95" y="91"/>
                    <a:pt x="95" y="65"/>
                  </a:cubicBezTo>
                  <a:cubicBezTo>
                    <a:pt x="95" y="40"/>
                    <a:pt x="87" y="23"/>
                    <a:pt x="72" y="15"/>
                  </a:cubicBezTo>
                  <a:cubicBezTo>
                    <a:pt x="66" y="12"/>
                    <a:pt x="56" y="10"/>
                    <a:pt x="42" y="10"/>
                  </a:cubicBez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2" name="Rectangle 24"/>
            <p:cNvSpPr>
              <a:spLocks noChangeArrowheads="1"/>
            </p:cNvSpPr>
            <p:nvPr/>
          </p:nvSpPr>
          <p:spPr>
            <a:xfrm>
              <a:off x="6725" y="2496"/>
              <a:ext cx="31" cy="3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3" name="Freeform 25"/>
            <p:cNvSpPr>
              <a:spLocks noEditPoints="1"/>
            </p:cNvSpPr>
            <p:nvPr/>
          </p:nvSpPr>
          <p:spPr>
            <a:xfrm>
              <a:off x="6824" y="2486"/>
              <a:ext cx="290" cy="330"/>
            </a:xfrm>
            <a:custGeom>
              <a:avLst/>
              <a:gdLst>
                <a:gd name="T0" fmla="*/ 0 w 123"/>
                <a:gd name="T1" fmla="*/ 70 h 139"/>
                <a:gd name="T2" fmla="*/ 15 w 123"/>
                <a:gd name="T3" fmla="*/ 20 h 139"/>
                <a:gd name="T4" fmla="*/ 61 w 123"/>
                <a:gd name="T5" fmla="*/ 0 h 139"/>
                <a:gd name="T6" fmla="*/ 107 w 123"/>
                <a:gd name="T7" fmla="*/ 20 h 139"/>
                <a:gd name="T8" fmla="*/ 123 w 123"/>
                <a:gd name="T9" fmla="*/ 70 h 139"/>
                <a:gd name="T10" fmla="*/ 107 w 123"/>
                <a:gd name="T11" fmla="*/ 119 h 139"/>
                <a:gd name="T12" fmla="*/ 61 w 123"/>
                <a:gd name="T13" fmla="*/ 139 h 139"/>
                <a:gd name="T14" fmla="*/ 15 w 123"/>
                <a:gd name="T15" fmla="*/ 119 h 139"/>
                <a:gd name="T16" fmla="*/ 0 w 123"/>
                <a:gd name="T17" fmla="*/ 70 h 139"/>
                <a:gd name="T18" fmla="*/ 61 w 123"/>
                <a:gd name="T19" fmla="*/ 128 h 139"/>
                <a:gd name="T20" fmla="*/ 99 w 123"/>
                <a:gd name="T21" fmla="*/ 111 h 139"/>
                <a:gd name="T22" fmla="*/ 110 w 123"/>
                <a:gd name="T23" fmla="*/ 70 h 139"/>
                <a:gd name="T24" fmla="*/ 97 w 123"/>
                <a:gd name="T25" fmla="*/ 26 h 139"/>
                <a:gd name="T26" fmla="*/ 61 w 123"/>
                <a:gd name="T27" fmla="*/ 11 h 139"/>
                <a:gd name="T28" fmla="*/ 24 w 123"/>
                <a:gd name="T29" fmla="*/ 29 h 139"/>
                <a:gd name="T30" fmla="*/ 12 w 123"/>
                <a:gd name="T31" fmla="*/ 70 h 139"/>
                <a:gd name="T32" fmla="*/ 24 w 123"/>
                <a:gd name="T33" fmla="*/ 111 h 139"/>
                <a:gd name="T34" fmla="*/ 61 w 123"/>
                <a:gd name="T35" fmla="*/ 128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139">
                  <a:moveTo>
                    <a:pt x="0" y="70"/>
                  </a:moveTo>
                  <a:cubicBezTo>
                    <a:pt x="0" y="50"/>
                    <a:pt x="5" y="33"/>
                    <a:pt x="15" y="20"/>
                  </a:cubicBezTo>
                  <a:cubicBezTo>
                    <a:pt x="27" y="7"/>
                    <a:pt x="42" y="0"/>
                    <a:pt x="61" y="0"/>
                  </a:cubicBezTo>
                  <a:cubicBezTo>
                    <a:pt x="80" y="0"/>
                    <a:pt x="96" y="7"/>
                    <a:pt x="107" y="20"/>
                  </a:cubicBezTo>
                  <a:cubicBezTo>
                    <a:pt x="118" y="33"/>
                    <a:pt x="123" y="49"/>
                    <a:pt x="123" y="70"/>
                  </a:cubicBezTo>
                  <a:cubicBezTo>
                    <a:pt x="123" y="90"/>
                    <a:pt x="118" y="106"/>
                    <a:pt x="107" y="119"/>
                  </a:cubicBezTo>
                  <a:cubicBezTo>
                    <a:pt x="96" y="132"/>
                    <a:pt x="81" y="139"/>
                    <a:pt x="61" y="139"/>
                  </a:cubicBezTo>
                  <a:cubicBezTo>
                    <a:pt x="42" y="139"/>
                    <a:pt x="26" y="132"/>
                    <a:pt x="15" y="119"/>
                  </a:cubicBezTo>
                  <a:cubicBezTo>
                    <a:pt x="5" y="106"/>
                    <a:pt x="0" y="90"/>
                    <a:pt x="0" y="70"/>
                  </a:cubicBezTo>
                  <a:close/>
                  <a:moveTo>
                    <a:pt x="61" y="128"/>
                  </a:moveTo>
                  <a:cubicBezTo>
                    <a:pt x="78" y="128"/>
                    <a:pt x="90" y="122"/>
                    <a:pt x="99" y="111"/>
                  </a:cubicBezTo>
                  <a:cubicBezTo>
                    <a:pt x="107" y="100"/>
                    <a:pt x="110" y="86"/>
                    <a:pt x="110" y="70"/>
                  </a:cubicBezTo>
                  <a:cubicBezTo>
                    <a:pt x="110" y="51"/>
                    <a:pt x="106" y="37"/>
                    <a:pt x="97" y="26"/>
                  </a:cubicBezTo>
                  <a:cubicBezTo>
                    <a:pt x="88" y="16"/>
                    <a:pt x="76" y="11"/>
                    <a:pt x="61" y="11"/>
                  </a:cubicBezTo>
                  <a:cubicBezTo>
                    <a:pt x="45" y="11"/>
                    <a:pt x="33" y="17"/>
                    <a:pt x="24" y="29"/>
                  </a:cubicBezTo>
                  <a:cubicBezTo>
                    <a:pt x="16" y="39"/>
                    <a:pt x="12" y="53"/>
                    <a:pt x="12" y="70"/>
                  </a:cubicBezTo>
                  <a:cubicBezTo>
                    <a:pt x="12" y="87"/>
                    <a:pt x="16" y="100"/>
                    <a:pt x="24" y="111"/>
                  </a:cubicBezTo>
                  <a:cubicBezTo>
                    <a:pt x="33" y="123"/>
                    <a:pt x="45" y="128"/>
                    <a:pt x="61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21705" y="279552"/>
            <a:ext cx="303185" cy="535531"/>
          </a:xfrm>
          <a:prstGeom prst="rect">
            <a:avLst/>
          </a:prstGeom>
          <a:noFill/>
          <a:effectLst>
            <a:glow rad="152400">
              <a:schemeClr val="accent4">
                <a:satMod val="175000"/>
                <a:alpha val="20000"/>
              </a:schemeClr>
            </a:glo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endParaRPr xmlns:mc="http://schemas.openxmlformats.org/markup-compatibility/2006" xmlns:hp="http://schemas.haansoft.com/office/presentation/8.0" lang="ko-KR" altLang="en-US" sz="3200" b="1" spc="-150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gradFill>
                <a:gsLst>
                  <a:gs pos="0">
                    <a:schemeClr val="bg1"/>
                  </a:gs>
                  <a:gs pos="60000">
                    <a:schemeClr val="bg1"/>
                  </a:gs>
                  <a:gs pos="60000">
                    <a:schemeClr val="bg1">
                      <a:lumMod val="9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0" y="959236"/>
            <a:ext cx="8949447" cy="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  <a:effectLst>
            <a:glow rad="88900">
              <a:schemeClr val="accent3">
                <a:satMod val="175000"/>
                <a:alpha val="3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 rot="0">
            <a:off x="1123859" y="2871652"/>
            <a:ext cx="3042708" cy="4536319"/>
            <a:chOff x="429131" y="1878329"/>
            <a:chExt cx="3042708" cy="4536319"/>
          </a:xfrm>
        </p:grpSpPr>
        <p:sp>
          <p:nvSpPr>
            <p:cNvPr id="90" name="직사각형 89"/>
            <p:cNvSpPr/>
            <p:nvPr/>
          </p:nvSpPr>
          <p:spPr>
            <a:xfrm>
              <a:off x="429131" y="6387134"/>
              <a:ext cx="3042708" cy="27515"/>
            </a:xfrm>
            <a:prstGeom prst="rect">
              <a:avLst/>
            </a:prstGeom>
            <a:solidFill>
              <a:srgbClr val="c30eae"/>
            </a:solidFill>
            <a:ln w="12700">
              <a:solidFill>
                <a:srgbClr val="c30eae"/>
              </a:solidFill>
            </a:ln>
            <a:effectLst>
              <a:glow rad="88900">
                <a:srgbClr val="c30eae">
                  <a:alpha val="3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71917" y="1878329"/>
              <a:ext cx="1715720" cy="702140"/>
            </a:xfrm>
            <a:prstGeom prst="rect">
              <a:avLst/>
            </a:prstGeom>
            <a:noFill/>
          </p:spPr>
          <p:txBody>
            <a:bodyPr wrap="none" anchor="b" anchorCtr="0">
              <a:spAutoFit/>
            </a:bodyPr>
            <a:lstStyle/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  <a:t>소제목 내용을</a:t>
              </a:r>
              <a:br>
                <a:rPr lang="en-US" altLang="ko-KR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</a:br>
              <a:r>
                <a:rPr lang="ko-KR" altLang="en-US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  <a:t>입력해주세요</a:t>
              </a:r>
              <a:endParaRPr lang="ko-KR" altLang="en-US" sz="2000" b="1" spc="-6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/>
                <a:ea typeface="나눔고딕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 rot="0">
            <a:off x="6545982" y="2842376"/>
            <a:ext cx="3042708" cy="4536320"/>
            <a:chOff x="3824552" y="1878329"/>
            <a:chExt cx="3042708" cy="4536320"/>
          </a:xfrm>
        </p:grpSpPr>
        <p:sp>
          <p:nvSpPr>
            <p:cNvPr id="91" name="직사각형 90"/>
            <p:cNvSpPr/>
            <p:nvPr/>
          </p:nvSpPr>
          <p:spPr>
            <a:xfrm>
              <a:off x="3824552" y="6387134"/>
              <a:ext cx="3042708" cy="27515"/>
            </a:xfrm>
            <a:prstGeom prst="rect">
              <a:avLst/>
            </a:prstGeom>
            <a:solidFill>
              <a:srgbClr val="12c91d"/>
            </a:solidFill>
            <a:ln w="12700">
              <a:solidFill>
                <a:srgbClr val="12c91d"/>
              </a:solidFill>
            </a:ln>
            <a:effectLst>
              <a:glow rad="88900">
                <a:srgbClr val="12c91d">
                  <a:alpha val="3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81766" y="1878329"/>
              <a:ext cx="1710447" cy="702140"/>
            </a:xfrm>
            <a:prstGeom prst="rect">
              <a:avLst/>
            </a:prstGeom>
            <a:noFill/>
          </p:spPr>
          <p:txBody>
            <a:bodyPr wrap="square" anchor="b" anchorCtr="0">
              <a:spAutoFit/>
            </a:bodyPr>
            <a:lstStyle/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  <a:t>소제목 내용을</a:t>
              </a:r>
              <a:br>
                <a:rPr lang="en-US" altLang="ko-KR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</a:br>
              <a:r>
                <a:rPr lang="ko-KR" altLang="en-US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  <a:t>입력해세요</a:t>
              </a:r>
              <a:endParaRPr lang="ko-KR" altLang="en-US" sz="2000" b="1" spc="-6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/>
                <a:ea typeface="나눔고딕"/>
              </a:endParaRPr>
            </a:p>
          </p:txBody>
        </p:sp>
      </p:grpSp>
      <p:pic>
        <p:nvPicPr>
          <p:cNvPr id="10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4129" y="339952"/>
            <a:ext cx="3672840" cy="6594020"/>
          </a:xfrm>
          <a:prstGeom prst="rect">
            <a:avLst/>
          </a:prstGeom>
        </p:spPr>
      </p:pic>
      <p:pic>
        <p:nvPicPr>
          <p:cNvPr id="10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44523" y="299129"/>
            <a:ext cx="3672840" cy="6621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/>
          <a:srcRect t="50000"/>
          <a:stretch>
            <a:fillRect/>
          </a:stretch>
        </p:blipFill>
        <p:spPr>
          <a:xfrm>
            <a:off x="-1" y="0"/>
            <a:ext cx="10691813" cy="7559676"/>
          </a:xfrm>
          <a:prstGeom prst="rect">
            <a:avLst/>
          </a:prstGeom>
        </p:spPr>
      </p:pic>
      <p:grpSp>
        <p:nvGrpSpPr>
          <p:cNvPr id="52" name="Group 4"/>
          <p:cNvGrpSpPr>
            <a:grpSpLocks noChangeAspect="1"/>
          </p:cNvGrpSpPr>
          <p:nvPr/>
        </p:nvGrpSpPr>
        <p:grpSpPr>
          <a:xfrm rot="0">
            <a:off x="9439478" y="192219"/>
            <a:ext cx="1061086" cy="173427"/>
            <a:chOff x="-381" y="1766"/>
            <a:chExt cx="7495" cy="1225"/>
          </a:xfrm>
          <a:solidFill>
            <a:schemeClr val="bg1"/>
          </a:solidFill>
        </p:grpSpPr>
        <p:sp>
          <p:nvSpPr>
            <p:cNvPr id="53" name="Freeform 5"/>
            <p:cNvSpPr>
              <a:spLocks noEditPoints="1"/>
            </p:cNvSpPr>
            <p:nvPr/>
          </p:nvSpPr>
          <p:spPr>
            <a:xfrm>
              <a:off x="-381" y="1766"/>
              <a:ext cx="3921" cy="1225"/>
            </a:xfrm>
            <a:custGeom>
              <a:avLst/>
              <a:gdLst>
                <a:gd name="T0" fmla="*/ 58 w 1664"/>
                <a:gd name="T1" fmla="*/ 6 h 517"/>
                <a:gd name="T2" fmla="*/ 0 w 1664"/>
                <a:gd name="T3" fmla="*/ 65 h 517"/>
                <a:gd name="T4" fmla="*/ 0 w 1664"/>
                <a:gd name="T5" fmla="*/ 453 h 517"/>
                <a:gd name="T6" fmla="*/ 58 w 1664"/>
                <a:gd name="T7" fmla="*/ 512 h 517"/>
                <a:gd name="T8" fmla="*/ 117 w 1664"/>
                <a:gd name="T9" fmla="*/ 453 h 517"/>
                <a:gd name="T10" fmla="*/ 117 w 1664"/>
                <a:gd name="T11" fmla="*/ 65 h 517"/>
                <a:gd name="T12" fmla="*/ 58 w 1664"/>
                <a:gd name="T13" fmla="*/ 6 h 517"/>
                <a:gd name="T14" fmla="*/ 278 w 1664"/>
                <a:gd name="T15" fmla="*/ 23 h 517"/>
                <a:gd name="T16" fmla="*/ 195 w 1664"/>
                <a:gd name="T17" fmla="*/ 23 h 517"/>
                <a:gd name="T18" fmla="*/ 195 w 1664"/>
                <a:gd name="T19" fmla="*/ 106 h 517"/>
                <a:gd name="T20" fmla="*/ 583 w 1664"/>
                <a:gd name="T21" fmla="*/ 494 h 517"/>
                <a:gd name="T22" fmla="*/ 666 w 1664"/>
                <a:gd name="T23" fmla="*/ 494 h 517"/>
                <a:gd name="T24" fmla="*/ 666 w 1664"/>
                <a:gd name="T25" fmla="*/ 412 h 517"/>
                <a:gd name="T26" fmla="*/ 278 w 1664"/>
                <a:gd name="T27" fmla="*/ 23 h 517"/>
                <a:gd name="T28" fmla="*/ 237 w 1664"/>
                <a:gd name="T29" fmla="*/ 395 h 517"/>
                <a:gd name="T30" fmla="*/ 178 w 1664"/>
                <a:gd name="T31" fmla="*/ 453 h 517"/>
                <a:gd name="T32" fmla="*/ 237 w 1664"/>
                <a:gd name="T33" fmla="*/ 512 h 517"/>
                <a:gd name="T34" fmla="*/ 295 w 1664"/>
                <a:gd name="T35" fmla="*/ 453 h 517"/>
                <a:gd name="T36" fmla="*/ 237 w 1664"/>
                <a:gd name="T37" fmla="*/ 395 h 517"/>
                <a:gd name="T38" fmla="*/ 625 w 1664"/>
                <a:gd name="T39" fmla="*/ 6 h 517"/>
                <a:gd name="T40" fmla="*/ 567 w 1664"/>
                <a:gd name="T41" fmla="*/ 64 h 517"/>
                <a:gd name="T42" fmla="*/ 625 w 1664"/>
                <a:gd name="T43" fmla="*/ 123 h 517"/>
                <a:gd name="T44" fmla="*/ 684 w 1664"/>
                <a:gd name="T45" fmla="*/ 64 h 517"/>
                <a:gd name="T46" fmla="*/ 625 w 1664"/>
                <a:gd name="T47" fmla="*/ 6 h 517"/>
                <a:gd name="T48" fmla="*/ 1039 w 1664"/>
                <a:gd name="T49" fmla="*/ 200 h 517"/>
                <a:gd name="T50" fmla="*/ 980 w 1664"/>
                <a:gd name="T51" fmla="*/ 259 h 517"/>
                <a:gd name="T52" fmla="*/ 1039 w 1664"/>
                <a:gd name="T53" fmla="*/ 317 h 517"/>
                <a:gd name="T54" fmla="*/ 1097 w 1664"/>
                <a:gd name="T55" fmla="*/ 259 h 517"/>
                <a:gd name="T56" fmla="*/ 1039 w 1664"/>
                <a:gd name="T57" fmla="*/ 200 h 517"/>
                <a:gd name="T58" fmla="*/ 804 w 1664"/>
                <a:gd name="T59" fmla="*/ 6 h 517"/>
                <a:gd name="T60" fmla="*/ 745 w 1664"/>
                <a:gd name="T61" fmla="*/ 65 h 517"/>
                <a:gd name="T62" fmla="*/ 745 w 1664"/>
                <a:gd name="T63" fmla="*/ 453 h 517"/>
                <a:gd name="T64" fmla="*/ 804 w 1664"/>
                <a:gd name="T65" fmla="*/ 512 h 517"/>
                <a:gd name="T66" fmla="*/ 863 w 1664"/>
                <a:gd name="T67" fmla="*/ 453 h 517"/>
                <a:gd name="T68" fmla="*/ 863 w 1664"/>
                <a:gd name="T69" fmla="*/ 65 h 517"/>
                <a:gd name="T70" fmla="*/ 804 w 1664"/>
                <a:gd name="T71" fmla="*/ 6 h 517"/>
                <a:gd name="T72" fmla="*/ 1039 w 1664"/>
                <a:gd name="T73" fmla="*/ 6 h 517"/>
                <a:gd name="T74" fmla="*/ 980 w 1664"/>
                <a:gd name="T75" fmla="*/ 64 h 517"/>
                <a:gd name="T76" fmla="*/ 1039 w 1664"/>
                <a:gd name="T77" fmla="*/ 123 h 517"/>
                <a:gd name="T78" fmla="*/ 1097 w 1664"/>
                <a:gd name="T79" fmla="*/ 64 h 517"/>
                <a:gd name="T80" fmla="*/ 1039 w 1664"/>
                <a:gd name="T81" fmla="*/ 6 h 517"/>
                <a:gd name="T82" fmla="*/ 1411 w 1664"/>
                <a:gd name="T83" fmla="*/ 6 h 517"/>
                <a:gd name="T84" fmla="*/ 1232 w 1664"/>
                <a:gd name="T85" fmla="*/ 80 h 517"/>
                <a:gd name="T86" fmla="*/ 1158 w 1664"/>
                <a:gd name="T87" fmla="*/ 259 h 517"/>
                <a:gd name="T88" fmla="*/ 1232 w 1664"/>
                <a:gd name="T89" fmla="*/ 438 h 517"/>
                <a:gd name="T90" fmla="*/ 1411 w 1664"/>
                <a:gd name="T91" fmla="*/ 512 h 517"/>
                <a:gd name="T92" fmla="*/ 1590 w 1664"/>
                <a:gd name="T93" fmla="*/ 438 h 517"/>
                <a:gd name="T94" fmla="*/ 1664 w 1664"/>
                <a:gd name="T95" fmla="*/ 259 h 517"/>
                <a:gd name="T96" fmla="*/ 1411 w 1664"/>
                <a:gd name="T97" fmla="*/ 6 h 517"/>
                <a:gd name="T98" fmla="*/ 1507 w 1664"/>
                <a:gd name="T99" fmla="*/ 355 h 517"/>
                <a:gd name="T100" fmla="*/ 1411 w 1664"/>
                <a:gd name="T101" fmla="*/ 394 h 517"/>
                <a:gd name="T102" fmla="*/ 1315 w 1664"/>
                <a:gd name="T103" fmla="*/ 355 h 517"/>
                <a:gd name="T104" fmla="*/ 1276 w 1664"/>
                <a:gd name="T105" fmla="*/ 259 h 517"/>
                <a:gd name="T106" fmla="*/ 1315 w 1664"/>
                <a:gd name="T107" fmla="*/ 163 h 517"/>
                <a:gd name="T108" fmla="*/ 1411 w 1664"/>
                <a:gd name="T109" fmla="*/ 123 h 517"/>
                <a:gd name="T110" fmla="*/ 1546 w 1664"/>
                <a:gd name="T111" fmla="*/ 259 h 517"/>
                <a:gd name="T112" fmla="*/ 1507 w 1664"/>
                <a:gd name="T113" fmla="*/ 355 h 5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64" h="517">
                  <a:moveTo>
                    <a:pt x="58" y="6"/>
                  </a:moveTo>
                  <a:cubicBezTo>
                    <a:pt x="26" y="6"/>
                    <a:pt x="0" y="32"/>
                    <a:pt x="0" y="65"/>
                  </a:cubicBezTo>
                  <a:quadBezTo>
                    <a:pt x="0" y="453"/>
                    <a:pt x="0" y="453"/>
                  </a:quadBezTo>
                  <a:cubicBezTo>
                    <a:pt x="0" y="485"/>
                    <a:pt x="26" y="512"/>
                    <a:pt x="58" y="512"/>
                  </a:cubicBezTo>
                  <a:cubicBezTo>
                    <a:pt x="91" y="512"/>
                    <a:pt x="117" y="485"/>
                    <a:pt x="117" y="453"/>
                  </a:cubicBezTo>
                  <a:quadBezTo>
                    <a:pt x="117" y="65"/>
                    <a:pt x="117" y="65"/>
                  </a:quadBezTo>
                  <a:cubicBezTo>
                    <a:pt x="117" y="32"/>
                    <a:pt x="91" y="6"/>
                    <a:pt x="58" y="6"/>
                  </a:cubicBezTo>
                  <a:close/>
                  <a:moveTo>
                    <a:pt x="278" y="23"/>
                  </a:moveTo>
                  <a:cubicBezTo>
                    <a:pt x="256" y="0"/>
                    <a:pt x="218" y="0"/>
                    <a:pt x="195" y="23"/>
                  </a:cubicBezTo>
                  <a:cubicBezTo>
                    <a:pt x="173" y="46"/>
                    <a:pt x="172" y="83"/>
                    <a:pt x="195" y="106"/>
                  </a:cubicBezTo>
                  <a:quadBezTo>
                    <a:pt x="583" y="494"/>
                    <a:pt x="583" y="494"/>
                  </a:quadBezTo>
                  <a:cubicBezTo>
                    <a:pt x="606" y="517"/>
                    <a:pt x="643" y="517"/>
                    <a:pt x="666" y="494"/>
                  </a:cubicBezTo>
                  <a:cubicBezTo>
                    <a:pt x="689" y="472"/>
                    <a:pt x="689" y="434"/>
                    <a:pt x="666" y="412"/>
                  </a:cubicBezTo>
                  <a:lnTo>
                    <a:pt x="278" y="23"/>
                  </a:lnTo>
                  <a:close/>
                  <a:moveTo>
                    <a:pt x="237" y="395"/>
                  </a:moveTo>
                  <a:cubicBezTo>
                    <a:pt x="204" y="395"/>
                    <a:pt x="178" y="421"/>
                    <a:pt x="178" y="453"/>
                  </a:cubicBezTo>
                  <a:cubicBezTo>
                    <a:pt x="178" y="485"/>
                    <a:pt x="204" y="512"/>
                    <a:pt x="237" y="512"/>
                  </a:cubicBezTo>
                  <a:cubicBezTo>
                    <a:pt x="269" y="512"/>
                    <a:pt x="295" y="485"/>
                    <a:pt x="295" y="453"/>
                  </a:cubicBezTo>
                  <a:cubicBezTo>
                    <a:pt x="295" y="421"/>
                    <a:pt x="269" y="395"/>
                    <a:pt x="237" y="395"/>
                  </a:cubicBezTo>
                  <a:close/>
                  <a:moveTo>
                    <a:pt x="625" y="6"/>
                  </a:moveTo>
                  <a:cubicBezTo>
                    <a:pt x="593" y="6"/>
                    <a:pt x="567" y="32"/>
                    <a:pt x="567" y="64"/>
                  </a:cubicBezTo>
                  <a:cubicBezTo>
                    <a:pt x="567" y="97"/>
                    <a:pt x="593" y="123"/>
                    <a:pt x="625" y="123"/>
                  </a:cubicBezTo>
                  <a:cubicBezTo>
                    <a:pt x="657" y="123"/>
                    <a:pt x="684" y="97"/>
                    <a:pt x="684" y="64"/>
                  </a:cubicBezTo>
                  <a:cubicBezTo>
                    <a:pt x="684" y="32"/>
                    <a:pt x="657" y="6"/>
                    <a:pt x="625" y="6"/>
                  </a:cubicBezTo>
                  <a:close/>
                  <a:moveTo>
                    <a:pt x="1039" y="200"/>
                  </a:moveTo>
                  <a:cubicBezTo>
                    <a:pt x="1006" y="200"/>
                    <a:pt x="980" y="227"/>
                    <a:pt x="980" y="259"/>
                  </a:cubicBezTo>
                  <a:cubicBezTo>
                    <a:pt x="980" y="291"/>
                    <a:pt x="1006" y="317"/>
                    <a:pt x="1039" y="317"/>
                  </a:cubicBezTo>
                  <a:cubicBezTo>
                    <a:pt x="1071" y="317"/>
                    <a:pt x="1097" y="291"/>
                    <a:pt x="1097" y="259"/>
                  </a:cubicBezTo>
                  <a:cubicBezTo>
                    <a:pt x="1097" y="227"/>
                    <a:pt x="1071" y="200"/>
                    <a:pt x="1039" y="200"/>
                  </a:cubicBezTo>
                  <a:close/>
                  <a:moveTo>
                    <a:pt x="804" y="6"/>
                  </a:moveTo>
                  <a:cubicBezTo>
                    <a:pt x="772" y="6"/>
                    <a:pt x="745" y="32"/>
                    <a:pt x="745" y="65"/>
                  </a:cubicBezTo>
                  <a:quadBezTo>
                    <a:pt x="745" y="453"/>
                    <a:pt x="745" y="453"/>
                  </a:quadBezTo>
                  <a:cubicBezTo>
                    <a:pt x="745" y="485"/>
                    <a:pt x="772" y="512"/>
                    <a:pt x="804" y="512"/>
                  </a:cubicBezTo>
                  <a:cubicBezTo>
                    <a:pt x="837" y="512"/>
                    <a:pt x="863" y="485"/>
                    <a:pt x="863" y="453"/>
                  </a:cubicBezTo>
                  <a:quadBezTo>
                    <a:pt x="863" y="65"/>
                    <a:pt x="863" y="65"/>
                  </a:quadBezTo>
                  <a:cubicBezTo>
                    <a:pt x="863" y="32"/>
                    <a:pt x="837" y="6"/>
                    <a:pt x="804" y="6"/>
                  </a:cubicBezTo>
                  <a:close/>
                  <a:moveTo>
                    <a:pt x="1039" y="6"/>
                  </a:moveTo>
                  <a:cubicBezTo>
                    <a:pt x="1006" y="6"/>
                    <a:pt x="980" y="32"/>
                    <a:pt x="980" y="64"/>
                  </a:cubicBezTo>
                  <a:cubicBezTo>
                    <a:pt x="980" y="97"/>
                    <a:pt x="1006" y="123"/>
                    <a:pt x="1039" y="123"/>
                  </a:cubicBezTo>
                  <a:cubicBezTo>
                    <a:pt x="1071" y="123"/>
                    <a:pt x="1097" y="97"/>
                    <a:pt x="1097" y="64"/>
                  </a:cubicBezTo>
                  <a:cubicBezTo>
                    <a:pt x="1097" y="32"/>
                    <a:pt x="1071" y="6"/>
                    <a:pt x="1039" y="6"/>
                  </a:cubicBezTo>
                  <a:close/>
                  <a:moveTo>
                    <a:pt x="1411" y="6"/>
                  </a:moveTo>
                  <a:cubicBezTo>
                    <a:pt x="1344" y="6"/>
                    <a:pt x="1280" y="32"/>
                    <a:pt x="1232" y="80"/>
                  </a:cubicBezTo>
                  <a:cubicBezTo>
                    <a:pt x="1184" y="128"/>
                    <a:pt x="1158" y="191"/>
                    <a:pt x="1158" y="259"/>
                  </a:cubicBezTo>
                  <a:cubicBezTo>
                    <a:pt x="1158" y="326"/>
                    <a:pt x="1184" y="390"/>
                    <a:pt x="1232" y="438"/>
                  </a:cubicBezTo>
                  <a:cubicBezTo>
                    <a:pt x="1280" y="485"/>
                    <a:pt x="1344" y="512"/>
                    <a:pt x="1411" y="512"/>
                  </a:cubicBezTo>
                  <a:cubicBezTo>
                    <a:pt x="1479" y="512"/>
                    <a:pt x="1542" y="485"/>
                    <a:pt x="1590" y="438"/>
                  </a:cubicBezTo>
                  <a:cubicBezTo>
                    <a:pt x="1638" y="390"/>
                    <a:pt x="1664" y="326"/>
                    <a:pt x="1664" y="259"/>
                  </a:cubicBezTo>
                  <a:cubicBezTo>
                    <a:pt x="1664" y="119"/>
                    <a:pt x="1551" y="6"/>
                    <a:pt x="1411" y="6"/>
                  </a:cubicBezTo>
                  <a:close/>
                  <a:moveTo>
                    <a:pt x="1507" y="355"/>
                  </a:moveTo>
                  <a:cubicBezTo>
                    <a:pt x="1481" y="380"/>
                    <a:pt x="1447" y="394"/>
                    <a:pt x="1411" y="394"/>
                  </a:cubicBezTo>
                  <a:cubicBezTo>
                    <a:pt x="1375" y="394"/>
                    <a:pt x="1341" y="380"/>
                    <a:pt x="1315" y="355"/>
                  </a:cubicBezTo>
                  <a:cubicBezTo>
                    <a:pt x="1290" y="329"/>
                    <a:pt x="1276" y="295"/>
                    <a:pt x="1276" y="259"/>
                  </a:cubicBezTo>
                  <a:cubicBezTo>
                    <a:pt x="1276" y="223"/>
                    <a:pt x="1290" y="189"/>
                    <a:pt x="1315" y="163"/>
                  </a:cubicBezTo>
                  <a:cubicBezTo>
                    <a:pt x="1341" y="138"/>
                    <a:pt x="1375" y="123"/>
                    <a:pt x="1411" y="123"/>
                  </a:cubicBezTo>
                  <a:cubicBezTo>
                    <a:pt x="1486" y="123"/>
                    <a:pt x="1546" y="184"/>
                    <a:pt x="1546" y="259"/>
                  </a:cubicBezTo>
                  <a:cubicBezTo>
                    <a:pt x="1546" y="295"/>
                    <a:pt x="1532" y="329"/>
                    <a:pt x="1507" y="3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4" name="Freeform 6"/>
            <p:cNvSpPr/>
            <p:nvPr/>
          </p:nvSpPr>
          <p:spPr>
            <a:xfrm>
              <a:off x="3862" y="1955"/>
              <a:ext cx="62" cy="448"/>
            </a:xfrm>
            <a:custGeom>
              <a:avLst/>
              <a:gdLst>
                <a:gd name="T0" fmla="*/ 0 w 62"/>
                <a:gd name="T1" fmla="*/ 0 h 448"/>
                <a:gd name="T2" fmla="*/ 31 w 62"/>
                <a:gd name="T3" fmla="*/ 0 h 448"/>
                <a:gd name="T4" fmla="*/ 62 w 62"/>
                <a:gd name="T5" fmla="*/ 0 h 448"/>
                <a:gd name="T6" fmla="*/ 62 w 62"/>
                <a:gd name="T7" fmla="*/ 448 h 448"/>
                <a:gd name="T8" fmla="*/ 31 w 62"/>
                <a:gd name="T9" fmla="*/ 448 h 448"/>
                <a:gd name="T10" fmla="*/ 0 w 62"/>
                <a:gd name="T11" fmla="*/ 448 h 448"/>
                <a:gd name="T12" fmla="*/ 0 w 62"/>
                <a:gd name="T13" fmla="*/ 0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448">
                  <a:moveTo>
                    <a:pt x="0" y="0"/>
                  </a:moveTo>
                  <a:lnTo>
                    <a:pt x="31" y="0"/>
                  </a:lnTo>
                  <a:lnTo>
                    <a:pt x="62" y="0"/>
                  </a:lnTo>
                  <a:lnTo>
                    <a:pt x="62" y="448"/>
                  </a:lnTo>
                  <a:lnTo>
                    <a:pt x="31" y="448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5" name="Freeform 7"/>
            <p:cNvSpPr/>
            <p:nvPr/>
          </p:nvSpPr>
          <p:spPr>
            <a:xfrm>
              <a:off x="4027" y="1955"/>
              <a:ext cx="354" cy="448"/>
            </a:xfrm>
            <a:custGeom>
              <a:avLst/>
              <a:gdLst>
                <a:gd name="T0" fmla="*/ 57 w 354"/>
                <a:gd name="T1" fmla="*/ 448 h 448"/>
                <a:gd name="T2" fmla="*/ 29 w 354"/>
                <a:gd name="T3" fmla="*/ 448 h 448"/>
                <a:gd name="T4" fmla="*/ 0 w 354"/>
                <a:gd name="T5" fmla="*/ 448 h 448"/>
                <a:gd name="T6" fmla="*/ 0 w 354"/>
                <a:gd name="T7" fmla="*/ 0 h 448"/>
                <a:gd name="T8" fmla="*/ 36 w 354"/>
                <a:gd name="T9" fmla="*/ 0 h 448"/>
                <a:gd name="T10" fmla="*/ 71 w 354"/>
                <a:gd name="T11" fmla="*/ 0 h 448"/>
                <a:gd name="T12" fmla="*/ 295 w 354"/>
                <a:gd name="T13" fmla="*/ 363 h 448"/>
                <a:gd name="T14" fmla="*/ 295 w 354"/>
                <a:gd name="T15" fmla="*/ 0 h 448"/>
                <a:gd name="T16" fmla="*/ 323 w 354"/>
                <a:gd name="T17" fmla="*/ 0 h 448"/>
                <a:gd name="T18" fmla="*/ 354 w 354"/>
                <a:gd name="T19" fmla="*/ 0 h 448"/>
                <a:gd name="T20" fmla="*/ 354 w 354"/>
                <a:gd name="T21" fmla="*/ 448 h 448"/>
                <a:gd name="T22" fmla="*/ 321 w 354"/>
                <a:gd name="T23" fmla="*/ 448 h 448"/>
                <a:gd name="T24" fmla="*/ 288 w 354"/>
                <a:gd name="T25" fmla="*/ 448 h 448"/>
                <a:gd name="T26" fmla="*/ 57 w 354"/>
                <a:gd name="T27" fmla="*/ 81 h 448"/>
                <a:gd name="T28" fmla="*/ 57 w 354"/>
                <a:gd name="T29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4" h="448">
                  <a:moveTo>
                    <a:pt x="57" y="448"/>
                  </a:moveTo>
                  <a:lnTo>
                    <a:pt x="29" y="448"/>
                  </a:lnTo>
                  <a:lnTo>
                    <a:pt x="0" y="448"/>
                  </a:lnTo>
                  <a:lnTo>
                    <a:pt x="0" y="0"/>
                  </a:lnTo>
                  <a:lnTo>
                    <a:pt x="36" y="0"/>
                  </a:lnTo>
                  <a:lnTo>
                    <a:pt x="71" y="0"/>
                  </a:lnTo>
                  <a:lnTo>
                    <a:pt x="295" y="363"/>
                  </a:lnTo>
                  <a:lnTo>
                    <a:pt x="295" y="0"/>
                  </a:lnTo>
                  <a:lnTo>
                    <a:pt x="323" y="0"/>
                  </a:lnTo>
                  <a:lnTo>
                    <a:pt x="354" y="0"/>
                  </a:lnTo>
                  <a:lnTo>
                    <a:pt x="354" y="448"/>
                  </a:lnTo>
                  <a:lnTo>
                    <a:pt x="321" y="448"/>
                  </a:lnTo>
                  <a:lnTo>
                    <a:pt x="288" y="448"/>
                  </a:lnTo>
                  <a:lnTo>
                    <a:pt x="57" y="81"/>
                  </a:lnTo>
                  <a:lnTo>
                    <a:pt x="5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6" name="Freeform 8"/>
            <p:cNvSpPr/>
            <p:nvPr/>
          </p:nvSpPr>
          <p:spPr>
            <a:xfrm>
              <a:off x="4482" y="1955"/>
              <a:ext cx="306" cy="448"/>
            </a:xfrm>
            <a:custGeom>
              <a:avLst/>
              <a:gdLst>
                <a:gd name="T0" fmla="*/ 0 w 306"/>
                <a:gd name="T1" fmla="*/ 448 h 448"/>
                <a:gd name="T2" fmla="*/ 0 w 306"/>
                <a:gd name="T3" fmla="*/ 0 h 448"/>
                <a:gd name="T4" fmla="*/ 306 w 306"/>
                <a:gd name="T5" fmla="*/ 0 h 448"/>
                <a:gd name="T6" fmla="*/ 306 w 306"/>
                <a:gd name="T7" fmla="*/ 26 h 448"/>
                <a:gd name="T8" fmla="*/ 306 w 306"/>
                <a:gd name="T9" fmla="*/ 53 h 448"/>
                <a:gd name="T10" fmla="*/ 59 w 306"/>
                <a:gd name="T11" fmla="*/ 53 h 448"/>
                <a:gd name="T12" fmla="*/ 59 w 306"/>
                <a:gd name="T13" fmla="*/ 190 h 448"/>
                <a:gd name="T14" fmla="*/ 276 w 306"/>
                <a:gd name="T15" fmla="*/ 190 h 448"/>
                <a:gd name="T16" fmla="*/ 276 w 306"/>
                <a:gd name="T17" fmla="*/ 216 h 448"/>
                <a:gd name="T18" fmla="*/ 276 w 306"/>
                <a:gd name="T19" fmla="*/ 245 h 448"/>
                <a:gd name="T20" fmla="*/ 59 w 306"/>
                <a:gd name="T21" fmla="*/ 245 h 448"/>
                <a:gd name="T22" fmla="*/ 59 w 306"/>
                <a:gd name="T23" fmla="*/ 448 h 448"/>
                <a:gd name="T24" fmla="*/ 28 w 306"/>
                <a:gd name="T25" fmla="*/ 448 h 448"/>
                <a:gd name="T26" fmla="*/ 0 w 306"/>
                <a:gd name="T27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448">
                  <a:moveTo>
                    <a:pt x="0" y="448"/>
                  </a:moveTo>
                  <a:lnTo>
                    <a:pt x="0" y="0"/>
                  </a:lnTo>
                  <a:lnTo>
                    <a:pt x="306" y="0"/>
                  </a:lnTo>
                  <a:lnTo>
                    <a:pt x="306" y="26"/>
                  </a:lnTo>
                  <a:lnTo>
                    <a:pt x="306" y="53"/>
                  </a:lnTo>
                  <a:lnTo>
                    <a:pt x="59" y="53"/>
                  </a:lnTo>
                  <a:lnTo>
                    <a:pt x="59" y="190"/>
                  </a:lnTo>
                  <a:lnTo>
                    <a:pt x="276" y="190"/>
                  </a:lnTo>
                  <a:lnTo>
                    <a:pt x="276" y="216"/>
                  </a:lnTo>
                  <a:lnTo>
                    <a:pt x="276" y="245"/>
                  </a:lnTo>
                  <a:lnTo>
                    <a:pt x="59" y="245"/>
                  </a:lnTo>
                  <a:lnTo>
                    <a:pt x="59" y="448"/>
                  </a:lnTo>
                  <a:lnTo>
                    <a:pt x="28" y="448"/>
                  </a:lnTo>
                  <a:lnTo>
                    <a:pt x="0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7" name="Freeform 9"/>
            <p:cNvSpPr>
              <a:spLocks noEditPoints="1"/>
            </p:cNvSpPr>
            <p:nvPr/>
          </p:nvSpPr>
          <p:spPr>
            <a:xfrm>
              <a:off x="4831" y="1944"/>
              <a:ext cx="436" cy="471"/>
            </a:xfrm>
            <a:custGeom>
              <a:avLst/>
              <a:gdLst>
                <a:gd name="T0" fmla="*/ 26 w 185"/>
                <a:gd name="T1" fmla="*/ 171 h 199"/>
                <a:gd name="T2" fmla="*/ 0 w 185"/>
                <a:gd name="T3" fmla="*/ 99 h 199"/>
                <a:gd name="T4" fmla="*/ 26 w 185"/>
                <a:gd name="T5" fmla="*/ 27 h 199"/>
                <a:gd name="T6" fmla="*/ 92 w 185"/>
                <a:gd name="T7" fmla="*/ 0 h 199"/>
                <a:gd name="T8" fmla="*/ 159 w 185"/>
                <a:gd name="T9" fmla="*/ 27 h 199"/>
                <a:gd name="T10" fmla="*/ 185 w 185"/>
                <a:gd name="T11" fmla="*/ 99 h 199"/>
                <a:gd name="T12" fmla="*/ 159 w 185"/>
                <a:gd name="T13" fmla="*/ 171 h 199"/>
                <a:gd name="T14" fmla="*/ 92 w 185"/>
                <a:gd name="T15" fmla="*/ 199 h 199"/>
                <a:gd name="T16" fmla="*/ 26 w 185"/>
                <a:gd name="T17" fmla="*/ 171 h 199"/>
                <a:gd name="T18" fmla="*/ 140 w 185"/>
                <a:gd name="T19" fmla="*/ 155 h 199"/>
                <a:gd name="T20" fmla="*/ 158 w 185"/>
                <a:gd name="T21" fmla="*/ 99 h 199"/>
                <a:gd name="T22" fmla="*/ 140 w 185"/>
                <a:gd name="T23" fmla="*/ 43 h 199"/>
                <a:gd name="T24" fmla="*/ 92 w 185"/>
                <a:gd name="T25" fmla="*/ 22 h 199"/>
                <a:gd name="T26" fmla="*/ 45 w 185"/>
                <a:gd name="T27" fmla="*/ 43 h 199"/>
                <a:gd name="T28" fmla="*/ 27 w 185"/>
                <a:gd name="T29" fmla="*/ 99 h 199"/>
                <a:gd name="T30" fmla="*/ 45 w 185"/>
                <a:gd name="T31" fmla="*/ 155 h 199"/>
                <a:gd name="T32" fmla="*/ 92 w 185"/>
                <a:gd name="T33" fmla="*/ 176 h 199"/>
                <a:gd name="T34" fmla="*/ 140 w 185"/>
                <a:gd name="T35" fmla="*/ 155 h 1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5" h="199">
                  <a:moveTo>
                    <a:pt x="26" y="171"/>
                  </a:moveTo>
                  <a:cubicBezTo>
                    <a:pt x="9" y="153"/>
                    <a:pt x="0" y="129"/>
                    <a:pt x="0" y="99"/>
                  </a:cubicBezTo>
                  <a:cubicBezTo>
                    <a:pt x="0" y="70"/>
                    <a:pt x="9" y="45"/>
                    <a:pt x="26" y="27"/>
                  </a:cubicBezTo>
                  <a:cubicBezTo>
                    <a:pt x="43" y="9"/>
                    <a:pt x="65" y="0"/>
                    <a:pt x="92" y="0"/>
                  </a:cubicBezTo>
                  <a:cubicBezTo>
                    <a:pt x="120" y="0"/>
                    <a:pt x="142" y="9"/>
                    <a:pt x="159" y="27"/>
                  </a:cubicBezTo>
                  <a:cubicBezTo>
                    <a:pt x="176" y="45"/>
                    <a:pt x="185" y="70"/>
                    <a:pt x="185" y="99"/>
                  </a:cubicBezTo>
                  <a:cubicBezTo>
                    <a:pt x="185" y="129"/>
                    <a:pt x="176" y="153"/>
                    <a:pt x="159" y="171"/>
                  </a:cubicBezTo>
                  <a:cubicBezTo>
                    <a:pt x="142" y="190"/>
                    <a:pt x="120" y="199"/>
                    <a:pt x="92" y="199"/>
                  </a:cubicBezTo>
                  <a:cubicBezTo>
                    <a:pt x="65" y="199"/>
                    <a:pt x="43" y="190"/>
                    <a:pt x="26" y="171"/>
                  </a:cubicBezTo>
                  <a:close/>
                  <a:moveTo>
                    <a:pt x="140" y="155"/>
                  </a:moveTo>
                  <a:cubicBezTo>
                    <a:pt x="152" y="141"/>
                    <a:pt x="158" y="122"/>
                    <a:pt x="158" y="99"/>
                  </a:cubicBezTo>
                  <a:cubicBezTo>
                    <a:pt x="158" y="76"/>
                    <a:pt x="152" y="58"/>
                    <a:pt x="140" y="43"/>
                  </a:cubicBezTo>
                  <a:cubicBezTo>
                    <a:pt x="128" y="29"/>
                    <a:pt x="112" y="22"/>
                    <a:pt x="92" y="22"/>
                  </a:cubicBezTo>
                  <a:cubicBezTo>
                    <a:pt x="73" y="22"/>
                    <a:pt x="57" y="29"/>
                    <a:pt x="45" y="43"/>
                  </a:cubicBezTo>
                  <a:cubicBezTo>
                    <a:pt x="33" y="58"/>
                    <a:pt x="27" y="76"/>
                    <a:pt x="27" y="99"/>
                  </a:cubicBezTo>
                  <a:cubicBezTo>
                    <a:pt x="27" y="122"/>
                    <a:pt x="33" y="141"/>
                    <a:pt x="45" y="155"/>
                  </a:cubicBezTo>
                  <a:cubicBezTo>
                    <a:pt x="57" y="169"/>
                    <a:pt x="73" y="176"/>
                    <a:pt x="92" y="176"/>
                  </a:cubicBezTo>
                  <a:cubicBezTo>
                    <a:pt x="112" y="176"/>
                    <a:pt x="128" y="169"/>
                    <a:pt x="140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8" name="Freeform 10"/>
            <p:cNvSpPr/>
            <p:nvPr/>
          </p:nvSpPr>
          <p:spPr>
            <a:xfrm>
              <a:off x="5321" y="1944"/>
              <a:ext cx="407" cy="471"/>
            </a:xfrm>
            <a:custGeom>
              <a:avLst/>
              <a:gdLst>
                <a:gd name="T0" fmla="*/ 88 w 173"/>
                <a:gd name="T1" fmla="*/ 199 h 199"/>
                <a:gd name="T2" fmla="*/ 24 w 173"/>
                <a:gd name="T3" fmla="*/ 171 h 199"/>
                <a:gd name="T4" fmla="*/ 0 w 173"/>
                <a:gd name="T5" fmla="*/ 99 h 199"/>
                <a:gd name="T6" fmla="*/ 25 w 173"/>
                <a:gd name="T7" fmla="*/ 27 h 199"/>
                <a:gd name="T8" fmla="*/ 90 w 173"/>
                <a:gd name="T9" fmla="*/ 0 h 199"/>
                <a:gd name="T10" fmla="*/ 143 w 173"/>
                <a:gd name="T11" fmla="*/ 17 h 199"/>
                <a:gd name="T12" fmla="*/ 169 w 173"/>
                <a:gd name="T13" fmla="*/ 62 h 199"/>
                <a:gd name="T14" fmla="*/ 145 w 173"/>
                <a:gd name="T15" fmla="*/ 62 h 199"/>
                <a:gd name="T16" fmla="*/ 126 w 173"/>
                <a:gd name="T17" fmla="*/ 32 h 199"/>
                <a:gd name="T18" fmla="*/ 88 w 173"/>
                <a:gd name="T19" fmla="*/ 22 h 199"/>
                <a:gd name="T20" fmla="*/ 43 w 173"/>
                <a:gd name="T21" fmla="*/ 43 h 199"/>
                <a:gd name="T22" fmla="*/ 26 w 173"/>
                <a:gd name="T23" fmla="*/ 100 h 199"/>
                <a:gd name="T24" fmla="*/ 43 w 173"/>
                <a:gd name="T25" fmla="*/ 157 h 199"/>
                <a:gd name="T26" fmla="*/ 89 w 173"/>
                <a:gd name="T27" fmla="*/ 177 h 199"/>
                <a:gd name="T28" fmla="*/ 137 w 173"/>
                <a:gd name="T29" fmla="*/ 155 h 199"/>
                <a:gd name="T30" fmla="*/ 142 w 173"/>
                <a:gd name="T31" fmla="*/ 148 h 199"/>
                <a:gd name="T32" fmla="*/ 147 w 173"/>
                <a:gd name="T33" fmla="*/ 134 h 199"/>
                <a:gd name="T34" fmla="*/ 149 w 173"/>
                <a:gd name="T35" fmla="*/ 117 h 199"/>
                <a:gd name="T36" fmla="*/ 149 w 173"/>
                <a:gd name="T37" fmla="*/ 115 h 199"/>
                <a:gd name="T38" fmla="*/ 90 w 173"/>
                <a:gd name="T39" fmla="*/ 115 h 199"/>
                <a:gd name="T40" fmla="*/ 90 w 173"/>
                <a:gd name="T41" fmla="*/ 93 h 199"/>
                <a:gd name="T42" fmla="*/ 173 w 173"/>
                <a:gd name="T43" fmla="*/ 93 h 199"/>
                <a:gd name="T44" fmla="*/ 173 w 173"/>
                <a:gd name="T45" fmla="*/ 194 h 199"/>
                <a:gd name="T46" fmla="*/ 157 w 173"/>
                <a:gd name="T47" fmla="*/ 194 h 199"/>
                <a:gd name="T48" fmla="*/ 151 w 173"/>
                <a:gd name="T49" fmla="*/ 170 h 199"/>
                <a:gd name="T50" fmla="*/ 149 w 173"/>
                <a:gd name="T51" fmla="*/ 172 h 199"/>
                <a:gd name="T52" fmla="*/ 88 w 173"/>
                <a:gd name="T53" fmla="*/ 199 h 1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3" h="199">
                  <a:moveTo>
                    <a:pt x="88" y="199"/>
                  </a:moveTo>
                  <a:cubicBezTo>
                    <a:pt x="62" y="199"/>
                    <a:pt x="40" y="190"/>
                    <a:pt x="24" y="171"/>
                  </a:cubicBezTo>
                  <a:cubicBezTo>
                    <a:pt x="8" y="153"/>
                    <a:pt x="0" y="129"/>
                    <a:pt x="0" y="99"/>
                  </a:cubicBezTo>
                  <a:cubicBezTo>
                    <a:pt x="0" y="70"/>
                    <a:pt x="8" y="45"/>
                    <a:pt x="25" y="27"/>
                  </a:cubicBezTo>
                  <a:cubicBezTo>
                    <a:pt x="41" y="9"/>
                    <a:pt x="63" y="0"/>
                    <a:pt x="90" y="0"/>
                  </a:cubicBezTo>
                  <a:cubicBezTo>
                    <a:pt x="110" y="0"/>
                    <a:pt x="128" y="5"/>
                    <a:pt x="143" y="17"/>
                  </a:cubicBezTo>
                  <a:cubicBezTo>
                    <a:pt x="158" y="29"/>
                    <a:pt x="167" y="43"/>
                    <a:pt x="169" y="62"/>
                  </a:cubicBezTo>
                  <a:quadBezTo>
                    <a:pt x="145" y="62"/>
                    <a:pt x="145" y="62"/>
                  </a:quadBezTo>
                  <a:cubicBezTo>
                    <a:pt x="142" y="49"/>
                    <a:pt x="136" y="39"/>
                    <a:pt x="126" y="32"/>
                  </a:cubicBezTo>
                  <a:cubicBezTo>
                    <a:pt x="117" y="25"/>
                    <a:pt x="104" y="22"/>
                    <a:pt x="88" y="22"/>
                  </a:cubicBezTo>
                  <a:cubicBezTo>
                    <a:pt x="70" y="22"/>
                    <a:pt x="55" y="29"/>
                    <a:pt x="43" y="43"/>
                  </a:cubicBezTo>
                  <a:cubicBezTo>
                    <a:pt x="32" y="58"/>
                    <a:pt x="26" y="76"/>
                    <a:pt x="26" y="100"/>
                  </a:cubicBezTo>
                  <a:cubicBezTo>
                    <a:pt x="26" y="124"/>
                    <a:pt x="32" y="143"/>
                    <a:pt x="43" y="157"/>
                  </a:cubicBezTo>
                  <a:cubicBezTo>
                    <a:pt x="54" y="170"/>
                    <a:pt x="69" y="177"/>
                    <a:pt x="89" y="177"/>
                  </a:cubicBezTo>
                  <a:cubicBezTo>
                    <a:pt x="109" y="177"/>
                    <a:pt x="125" y="170"/>
                    <a:pt x="137" y="155"/>
                  </a:cubicBezTo>
                  <a:cubicBezTo>
                    <a:pt x="139" y="153"/>
                    <a:pt x="140" y="151"/>
                    <a:pt x="142" y="148"/>
                  </a:cubicBezTo>
                  <a:cubicBezTo>
                    <a:pt x="144" y="145"/>
                    <a:pt x="146" y="140"/>
                    <a:pt x="147" y="134"/>
                  </a:cubicBezTo>
                  <a:cubicBezTo>
                    <a:pt x="149" y="128"/>
                    <a:pt x="149" y="123"/>
                    <a:pt x="149" y="117"/>
                  </a:cubicBezTo>
                  <a:quadBezTo>
                    <a:pt x="149" y="115"/>
                    <a:pt x="149" y="115"/>
                  </a:quadBezTo>
                  <a:quadBezTo>
                    <a:pt x="90" y="115"/>
                    <a:pt x="90" y="115"/>
                  </a:quadBezTo>
                  <a:quadBezTo>
                    <a:pt x="90" y="93"/>
                    <a:pt x="90" y="93"/>
                  </a:quadBezTo>
                  <a:quadBezTo>
                    <a:pt x="173" y="93"/>
                    <a:pt x="173" y="93"/>
                  </a:quadBezTo>
                  <a:quadBezTo>
                    <a:pt x="173" y="194"/>
                    <a:pt x="173" y="194"/>
                  </a:quadBezTo>
                  <a:quadBezTo>
                    <a:pt x="157" y="194"/>
                    <a:pt x="157" y="194"/>
                  </a:quadBezTo>
                  <a:quadBezTo>
                    <a:pt x="151" y="170"/>
                    <a:pt x="151" y="170"/>
                  </a:quadBezTo>
                  <a:quadBezTo>
                    <a:pt x="149" y="172"/>
                    <a:pt x="149" y="172"/>
                  </a:quadBezTo>
                  <a:cubicBezTo>
                    <a:pt x="134" y="190"/>
                    <a:pt x="113" y="199"/>
                    <a:pt x="88" y="1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>
            <a:xfrm>
              <a:off x="5827" y="1955"/>
              <a:ext cx="373" cy="448"/>
            </a:xfrm>
            <a:custGeom>
              <a:avLst/>
              <a:gdLst>
                <a:gd name="T0" fmla="*/ 0 w 158"/>
                <a:gd name="T1" fmla="*/ 0 h 189"/>
                <a:gd name="T2" fmla="*/ 13 w 158"/>
                <a:gd name="T3" fmla="*/ 0 h 189"/>
                <a:gd name="T4" fmla="*/ 88 w 158"/>
                <a:gd name="T5" fmla="*/ 0 h 189"/>
                <a:gd name="T6" fmla="*/ 134 w 158"/>
                <a:gd name="T7" fmla="*/ 13 h 189"/>
                <a:gd name="T8" fmla="*/ 150 w 158"/>
                <a:gd name="T9" fmla="*/ 51 h 189"/>
                <a:gd name="T10" fmla="*/ 134 w 158"/>
                <a:gd name="T11" fmla="*/ 90 h 189"/>
                <a:gd name="T12" fmla="*/ 125 w 158"/>
                <a:gd name="T13" fmla="*/ 96 h 189"/>
                <a:gd name="T14" fmla="*/ 129 w 158"/>
                <a:gd name="T15" fmla="*/ 98 h 189"/>
                <a:gd name="T16" fmla="*/ 147 w 158"/>
                <a:gd name="T17" fmla="*/ 131 h 189"/>
                <a:gd name="T18" fmla="*/ 148 w 158"/>
                <a:gd name="T19" fmla="*/ 166 h 189"/>
                <a:gd name="T20" fmla="*/ 150 w 158"/>
                <a:gd name="T21" fmla="*/ 178 h 189"/>
                <a:gd name="T22" fmla="*/ 158 w 158"/>
                <a:gd name="T23" fmla="*/ 185 h 189"/>
                <a:gd name="T24" fmla="*/ 158 w 158"/>
                <a:gd name="T25" fmla="*/ 189 h 189"/>
                <a:gd name="T26" fmla="*/ 126 w 158"/>
                <a:gd name="T27" fmla="*/ 189 h 189"/>
                <a:gd name="T28" fmla="*/ 124 w 158"/>
                <a:gd name="T29" fmla="*/ 177 h 189"/>
                <a:gd name="T30" fmla="*/ 123 w 158"/>
                <a:gd name="T31" fmla="*/ 155 h 189"/>
                <a:gd name="T32" fmla="*/ 122 w 158"/>
                <a:gd name="T33" fmla="*/ 140 h 189"/>
                <a:gd name="T34" fmla="*/ 113 w 158"/>
                <a:gd name="T35" fmla="*/ 114 h 189"/>
                <a:gd name="T36" fmla="*/ 87 w 158"/>
                <a:gd name="T37" fmla="*/ 107 h 189"/>
                <a:gd name="T38" fmla="*/ 26 w 158"/>
                <a:gd name="T39" fmla="*/ 107 h 189"/>
                <a:gd name="T40" fmla="*/ 26 w 158"/>
                <a:gd name="T41" fmla="*/ 189 h 189"/>
                <a:gd name="T42" fmla="*/ 13 w 158"/>
                <a:gd name="T43" fmla="*/ 189 h 189"/>
                <a:gd name="T44" fmla="*/ 0 w 158"/>
                <a:gd name="T45" fmla="*/ 189 h 189"/>
                <a:gd name="T46" fmla="*/ 0 w 158"/>
                <a:gd name="T47" fmla="*/ 0 h 189"/>
                <a:gd name="T48" fmla="*/ 26 w 158"/>
                <a:gd name="T49" fmla="*/ 85 h 189"/>
                <a:gd name="T50" fmla="*/ 89 w 158"/>
                <a:gd name="T51" fmla="*/ 85 h 189"/>
                <a:gd name="T52" fmla="*/ 116 w 158"/>
                <a:gd name="T53" fmla="*/ 77 h 189"/>
                <a:gd name="T54" fmla="*/ 124 w 158"/>
                <a:gd name="T55" fmla="*/ 53 h 189"/>
                <a:gd name="T56" fmla="*/ 115 w 158"/>
                <a:gd name="T57" fmla="*/ 29 h 189"/>
                <a:gd name="T58" fmla="*/ 87 w 158"/>
                <a:gd name="T59" fmla="*/ 21 h 189"/>
                <a:gd name="T60" fmla="*/ 26 w 158"/>
                <a:gd name="T61" fmla="*/ 21 h 189"/>
                <a:gd name="T62" fmla="*/ 26 w 158"/>
                <a:gd name="T63" fmla="*/ 85 h 18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8" h="189">
                  <a:moveTo>
                    <a:pt x="0" y="0"/>
                  </a:moveTo>
                  <a:quadBezTo>
                    <a:pt x="13" y="0"/>
                    <a:pt x="13" y="0"/>
                  </a:quadBezTo>
                  <a:quadBezTo>
                    <a:pt x="88" y="0"/>
                    <a:pt x="88" y="0"/>
                  </a:quadBezTo>
                  <a:cubicBezTo>
                    <a:pt x="109" y="0"/>
                    <a:pt x="124" y="4"/>
                    <a:pt x="134" y="13"/>
                  </a:cubicBezTo>
                  <a:cubicBezTo>
                    <a:pt x="145" y="21"/>
                    <a:pt x="150" y="34"/>
                    <a:pt x="150" y="51"/>
                  </a:cubicBezTo>
                  <a:cubicBezTo>
                    <a:pt x="150" y="67"/>
                    <a:pt x="145" y="80"/>
                    <a:pt x="134" y="90"/>
                  </a:cubicBezTo>
                  <a:cubicBezTo>
                    <a:pt x="131" y="92"/>
                    <a:pt x="128" y="94"/>
                    <a:pt x="125" y="96"/>
                  </a:cubicBezTo>
                  <a:quadBezTo>
                    <a:pt x="129" y="98"/>
                    <a:pt x="129" y="98"/>
                  </a:quadBezTo>
                  <a:cubicBezTo>
                    <a:pt x="141" y="104"/>
                    <a:pt x="147" y="116"/>
                    <a:pt x="147" y="131"/>
                  </a:cubicBezTo>
                  <a:quadBezTo>
                    <a:pt x="148" y="166"/>
                    <a:pt x="148" y="166"/>
                  </a:quadBezTo>
                  <a:cubicBezTo>
                    <a:pt x="148" y="172"/>
                    <a:pt x="149" y="176"/>
                    <a:pt x="150" y="178"/>
                  </a:cubicBezTo>
                  <a:cubicBezTo>
                    <a:pt x="151" y="181"/>
                    <a:pt x="154" y="183"/>
                    <a:pt x="158" y="185"/>
                  </a:cubicBezTo>
                  <a:quadBezTo>
                    <a:pt x="158" y="189"/>
                    <a:pt x="158" y="189"/>
                  </a:quadBezTo>
                  <a:quadBezTo>
                    <a:pt x="126" y="189"/>
                    <a:pt x="126" y="189"/>
                  </a:quadBezTo>
                  <a:cubicBezTo>
                    <a:pt x="125" y="187"/>
                    <a:pt x="125" y="183"/>
                    <a:pt x="124" y="177"/>
                  </a:cubicBezTo>
                  <a:cubicBezTo>
                    <a:pt x="123" y="170"/>
                    <a:pt x="123" y="163"/>
                    <a:pt x="123" y="155"/>
                  </a:cubicBezTo>
                  <a:quadBezTo>
                    <a:pt x="122" y="140"/>
                    <a:pt x="122" y="140"/>
                  </a:quadBezTo>
                  <a:cubicBezTo>
                    <a:pt x="122" y="128"/>
                    <a:pt x="119" y="120"/>
                    <a:pt x="113" y="114"/>
                  </a:cubicBezTo>
                  <a:cubicBezTo>
                    <a:pt x="108" y="109"/>
                    <a:pt x="99" y="107"/>
                    <a:pt x="87" y="107"/>
                  </a:cubicBezTo>
                  <a:quadBezTo>
                    <a:pt x="26" y="107"/>
                    <a:pt x="26" y="107"/>
                  </a:quadBezTo>
                  <a:quadBezTo>
                    <a:pt x="26" y="189"/>
                    <a:pt x="26" y="189"/>
                  </a:quadBezTo>
                  <a:quadBezTo>
                    <a:pt x="13" y="189"/>
                    <a:pt x="13" y="189"/>
                  </a:quadBezTo>
                  <a:quadBezTo>
                    <a:pt x="0" y="189"/>
                    <a:pt x="0" y="189"/>
                  </a:quadBezTo>
                  <a:lnTo>
                    <a:pt x="0" y="0"/>
                  </a:lnTo>
                  <a:close/>
                  <a:moveTo>
                    <a:pt x="26" y="85"/>
                  </a:moveTo>
                  <a:quadBezTo>
                    <a:pt x="89" y="85"/>
                    <a:pt x="89" y="85"/>
                  </a:quadBezTo>
                  <a:cubicBezTo>
                    <a:pt x="101" y="85"/>
                    <a:pt x="110" y="82"/>
                    <a:pt x="116" y="77"/>
                  </a:cubicBezTo>
                  <a:cubicBezTo>
                    <a:pt x="121" y="72"/>
                    <a:pt x="124" y="64"/>
                    <a:pt x="124" y="53"/>
                  </a:cubicBezTo>
                  <a:cubicBezTo>
                    <a:pt x="124" y="42"/>
                    <a:pt x="121" y="34"/>
                    <a:pt x="115" y="29"/>
                  </a:cubicBezTo>
                  <a:cubicBezTo>
                    <a:pt x="109" y="24"/>
                    <a:pt x="100" y="21"/>
                    <a:pt x="87" y="21"/>
                  </a:cubicBezTo>
                  <a:quadBezTo>
                    <a:pt x="26" y="21"/>
                    <a:pt x="26" y="21"/>
                  </a:quadBezTo>
                  <a:lnTo>
                    <a:pt x="26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0" name="Freeform 12"/>
            <p:cNvSpPr>
              <a:spLocks noEditPoints="1"/>
            </p:cNvSpPr>
            <p:nvPr/>
          </p:nvSpPr>
          <p:spPr>
            <a:xfrm>
              <a:off x="6230" y="1955"/>
              <a:ext cx="399" cy="448"/>
            </a:xfrm>
            <a:custGeom>
              <a:avLst/>
              <a:gdLst>
                <a:gd name="T0" fmla="*/ 170 w 399"/>
                <a:gd name="T1" fmla="*/ 0 h 448"/>
                <a:gd name="T2" fmla="*/ 203 w 399"/>
                <a:gd name="T3" fmla="*/ 0 h 448"/>
                <a:gd name="T4" fmla="*/ 238 w 399"/>
                <a:gd name="T5" fmla="*/ 0 h 448"/>
                <a:gd name="T6" fmla="*/ 399 w 399"/>
                <a:gd name="T7" fmla="*/ 448 h 448"/>
                <a:gd name="T8" fmla="*/ 366 w 399"/>
                <a:gd name="T9" fmla="*/ 448 h 448"/>
                <a:gd name="T10" fmla="*/ 333 w 399"/>
                <a:gd name="T11" fmla="*/ 448 h 448"/>
                <a:gd name="T12" fmla="*/ 288 w 399"/>
                <a:gd name="T13" fmla="*/ 318 h 448"/>
                <a:gd name="T14" fmla="*/ 111 w 399"/>
                <a:gd name="T15" fmla="*/ 318 h 448"/>
                <a:gd name="T16" fmla="*/ 64 w 399"/>
                <a:gd name="T17" fmla="*/ 448 h 448"/>
                <a:gd name="T18" fmla="*/ 33 w 399"/>
                <a:gd name="T19" fmla="*/ 448 h 448"/>
                <a:gd name="T20" fmla="*/ 0 w 399"/>
                <a:gd name="T21" fmla="*/ 448 h 448"/>
                <a:gd name="T22" fmla="*/ 170 w 399"/>
                <a:gd name="T23" fmla="*/ 0 h 448"/>
                <a:gd name="T24" fmla="*/ 130 w 399"/>
                <a:gd name="T25" fmla="*/ 264 h 448"/>
                <a:gd name="T26" fmla="*/ 269 w 399"/>
                <a:gd name="T27" fmla="*/ 264 h 448"/>
                <a:gd name="T28" fmla="*/ 201 w 399"/>
                <a:gd name="T29" fmla="*/ 64 h 448"/>
                <a:gd name="T30" fmla="*/ 201 w 399"/>
                <a:gd name="T31" fmla="*/ 64 h 448"/>
                <a:gd name="T32" fmla="*/ 130 w 399"/>
                <a:gd name="T33" fmla="*/ 264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9" h="448">
                  <a:moveTo>
                    <a:pt x="170" y="0"/>
                  </a:moveTo>
                  <a:lnTo>
                    <a:pt x="203" y="0"/>
                  </a:lnTo>
                  <a:lnTo>
                    <a:pt x="238" y="0"/>
                  </a:lnTo>
                  <a:lnTo>
                    <a:pt x="399" y="448"/>
                  </a:lnTo>
                  <a:lnTo>
                    <a:pt x="366" y="448"/>
                  </a:lnTo>
                  <a:lnTo>
                    <a:pt x="333" y="448"/>
                  </a:lnTo>
                  <a:lnTo>
                    <a:pt x="288" y="318"/>
                  </a:lnTo>
                  <a:lnTo>
                    <a:pt x="111" y="318"/>
                  </a:lnTo>
                  <a:lnTo>
                    <a:pt x="64" y="448"/>
                  </a:lnTo>
                  <a:lnTo>
                    <a:pt x="33" y="448"/>
                  </a:lnTo>
                  <a:lnTo>
                    <a:pt x="0" y="448"/>
                  </a:lnTo>
                  <a:lnTo>
                    <a:pt x="170" y="0"/>
                  </a:lnTo>
                  <a:close/>
                  <a:moveTo>
                    <a:pt x="130" y="264"/>
                  </a:moveTo>
                  <a:lnTo>
                    <a:pt x="269" y="264"/>
                  </a:lnTo>
                  <a:lnTo>
                    <a:pt x="201" y="64"/>
                  </a:lnTo>
                  <a:lnTo>
                    <a:pt x="201" y="64"/>
                  </a:lnTo>
                  <a:lnTo>
                    <a:pt x="130" y="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1" name="Freeform 13"/>
            <p:cNvSpPr/>
            <p:nvPr/>
          </p:nvSpPr>
          <p:spPr>
            <a:xfrm>
              <a:off x="6683" y="1955"/>
              <a:ext cx="426" cy="448"/>
            </a:xfrm>
            <a:custGeom>
              <a:avLst/>
              <a:gdLst>
                <a:gd name="T0" fmla="*/ 59 w 426"/>
                <a:gd name="T1" fmla="*/ 448 h 448"/>
                <a:gd name="T2" fmla="*/ 28 w 426"/>
                <a:gd name="T3" fmla="*/ 448 h 448"/>
                <a:gd name="T4" fmla="*/ 0 w 426"/>
                <a:gd name="T5" fmla="*/ 448 h 448"/>
                <a:gd name="T6" fmla="*/ 0 w 426"/>
                <a:gd name="T7" fmla="*/ 0 h 448"/>
                <a:gd name="T8" fmla="*/ 42 w 426"/>
                <a:gd name="T9" fmla="*/ 0 h 448"/>
                <a:gd name="T10" fmla="*/ 87 w 426"/>
                <a:gd name="T11" fmla="*/ 0 h 448"/>
                <a:gd name="T12" fmla="*/ 214 w 426"/>
                <a:gd name="T13" fmla="*/ 382 h 448"/>
                <a:gd name="T14" fmla="*/ 214 w 426"/>
                <a:gd name="T15" fmla="*/ 382 h 448"/>
                <a:gd name="T16" fmla="*/ 339 w 426"/>
                <a:gd name="T17" fmla="*/ 0 h 448"/>
                <a:gd name="T18" fmla="*/ 384 w 426"/>
                <a:gd name="T19" fmla="*/ 0 h 448"/>
                <a:gd name="T20" fmla="*/ 426 w 426"/>
                <a:gd name="T21" fmla="*/ 0 h 448"/>
                <a:gd name="T22" fmla="*/ 426 w 426"/>
                <a:gd name="T23" fmla="*/ 448 h 448"/>
                <a:gd name="T24" fmla="*/ 398 w 426"/>
                <a:gd name="T25" fmla="*/ 448 h 448"/>
                <a:gd name="T26" fmla="*/ 367 w 426"/>
                <a:gd name="T27" fmla="*/ 448 h 448"/>
                <a:gd name="T28" fmla="*/ 367 w 426"/>
                <a:gd name="T29" fmla="*/ 69 h 448"/>
                <a:gd name="T30" fmla="*/ 367 w 426"/>
                <a:gd name="T31" fmla="*/ 69 h 448"/>
                <a:gd name="T32" fmla="*/ 242 w 426"/>
                <a:gd name="T33" fmla="*/ 448 h 448"/>
                <a:gd name="T34" fmla="*/ 214 w 426"/>
                <a:gd name="T35" fmla="*/ 448 h 448"/>
                <a:gd name="T36" fmla="*/ 184 w 426"/>
                <a:gd name="T37" fmla="*/ 448 h 448"/>
                <a:gd name="T38" fmla="*/ 59 w 426"/>
                <a:gd name="T39" fmla="*/ 69 h 448"/>
                <a:gd name="T40" fmla="*/ 59 w 426"/>
                <a:gd name="T41" fmla="*/ 69 h 448"/>
                <a:gd name="T42" fmla="*/ 59 w 426"/>
                <a:gd name="T43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6" h="448">
                  <a:moveTo>
                    <a:pt x="59" y="448"/>
                  </a:moveTo>
                  <a:lnTo>
                    <a:pt x="28" y="448"/>
                  </a:lnTo>
                  <a:lnTo>
                    <a:pt x="0" y="448"/>
                  </a:lnTo>
                  <a:lnTo>
                    <a:pt x="0" y="0"/>
                  </a:lnTo>
                  <a:lnTo>
                    <a:pt x="42" y="0"/>
                  </a:lnTo>
                  <a:lnTo>
                    <a:pt x="87" y="0"/>
                  </a:lnTo>
                  <a:lnTo>
                    <a:pt x="214" y="382"/>
                  </a:lnTo>
                  <a:lnTo>
                    <a:pt x="214" y="382"/>
                  </a:lnTo>
                  <a:lnTo>
                    <a:pt x="339" y="0"/>
                  </a:lnTo>
                  <a:lnTo>
                    <a:pt x="384" y="0"/>
                  </a:lnTo>
                  <a:lnTo>
                    <a:pt x="426" y="0"/>
                  </a:lnTo>
                  <a:lnTo>
                    <a:pt x="426" y="448"/>
                  </a:lnTo>
                  <a:lnTo>
                    <a:pt x="398" y="448"/>
                  </a:lnTo>
                  <a:lnTo>
                    <a:pt x="367" y="448"/>
                  </a:lnTo>
                  <a:lnTo>
                    <a:pt x="367" y="69"/>
                  </a:lnTo>
                  <a:lnTo>
                    <a:pt x="367" y="69"/>
                  </a:lnTo>
                  <a:lnTo>
                    <a:pt x="242" y="448"/>
                  </a:lnTo>
                  <a:lnTo>
                    <a:pt x="214" y="448"/>
                  </a:lnTo>
                  <a:lnTo>
                    <a:pt x="184" y="448"/>
                  </a:lnTo>
                  <a:lnTo>
                    <a:pt x="59" y="69"/>
                  </a:lnTo>
                  <a:lnTo>
                    <a:pt x="59" y="69"/>
                  </a:lnTo>
                  <a:lnTo>
                    <a:pt x="59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>
            <a:xfrm>
              <a:off x="3862" y="2496"/>
              <a:ext cx="255" cy="311"/>
            </a:xfrm>
            <a:custGeom>
              <a:avLst/>
              <a:gdLst>
                <a:gd name="T0" fmla="*/ 45 w 108"/>
                <a:gd name="T1" fmla="*/ 131 h 131"/>
                <a:gd name="T2" fmla="*/ 0 w 108"/>
                <a:gd name="T3" fmla="*/ 131 h 131"/>
                <a:gd name="T4" fmla="*/ 0 w 108"/>
                <a:gd name="T5" fmla="*/ 0 h 131"/>
                <a:gd name="T6" fmla="*/ 45 w 108"/>
                <a:gd name="T7" fmla="*/ 0 h 131"/>
                <a:gd name="T8" fmla="*/ 86 w 108"/>
                <a:gd name="T9" fmla="*/ 9 h 131"/>
                <a:gd name="T10" fmla="*/ 103 w 108"/>
                <a:gd name="T11" fmla="*/ 35 h 131"/>
                <a:gd name="T12" fmla="*/ 108 w 108"/>
                <a:gd name="T13" fmla="*/ 65 h 131"/>
                <a:gd name="T14" fmla="*/ 92 w 108"/>
                <a:gd name="T15" fmla="*/ 115 h 131"/>
                <a:gd name="T16" fmla="*/ 45 w 108"/>
                <a:gd name="T17" fmla="*/ 131 h 131"/>
                <a:gd name="T18" fmla="*/ 13 w 108"/>
                <a:gd name="T19" fmla="*/ 10 h 131"/>
                <a:gd name="T20" fmla="*/ 13 w 108"/>
                <a:gd name="T21" fmla="*/ 121 h 131"/>
                <a:gd name="T22" fmla="*/ 42 w 108"/>
                <a:gd name="T23" fmla="*/ 121 h 131"/>
                <a:gd name="T24" fmla="*/ 73 w 108"/>
                <a:gd name="T25" fmla="*/ 115 h 131"/>
                <a:gd name="T26" fmla="*/ 95 w 108"/>
                <a:gd name="T27" fmla="*/ 65 h 131"/>
                <a:gd name="T28" fmla="*/ 73 w 108"/>
                <a:gd name="T29" fmla="*/ 15 h 131"/>
                <a:gd name="T30" fmla="*/ 42 w 108"/>
                <a:gd name="T31" fmla="*/ 10 h 131"/>
                <a:gd name="T32" fmla="*/ 13 w 108"/>
                <a:gd name="T33" fmla="*/ 10 h 1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131">
                  <a:moveTo>
                    <a:pt x="45" y="131"/>
                  </a:moveTo>
                  <a:quadBezTo>
                    <a:pt x="0" y="131"/>
                    <a:pt x="0" y="131"/>
                  </a:quadBezTo>
                  <a:quadBezTo>
                    <a:pt x="0" y="0"/>
                    <a:pt x="0" y="0"/>
                  </a:quadBezTo>
                  <a:quadBezTo>
                    <a:pt x="45" y="0"/>
                    <a:pt x="45" y="0"/>
                  </a:quadBezTo>
                  <a:cubicBezTo>
                    <a:pt x="63" y="0"/>
                    <a:pt x="77" y="3"/>
                    <a:pt x="86" y="9"/>
                  </a:cubicBezTo>
                  <a:cubicBezTo>
                    <a:pt x="94" y="15"/>
                    <a:pt x="99" y="24"/>
                    <a:pt x="103" y="35"/>
                  </a:cubicBezTo>
                  <a:cubicBezTo>
                    <a:pt x="106" y="45"/>
                    <a:pt x="108" y="55"/>
                    <a:pt x="108" y="65"/>
                  </a:cubicBezTo>
                  <a:cubicBezTo>
                    <a:pt x="108" y="87"/>
                    <a:pt x="102" y="104"/>
                    <a:pt x="92" y="115"/>
                  </a:cubicBezTo>
                  <a:cubicBezTo>
                    <a:pt x="82" y="126"/>
                    <a:pt x="66" y="131"/>
                    <a:pt x="45" y="131"/>
                  </a:cubicBezTo>
                  <a:close/>
                  <a:moveTo>
                    <a:pt x="13" y="10"/>
                  </a:moveTo>
                  <a:quadBezTo>
                    <a:pt x="13" y="121"/>
                    <a:pt x="13" y="121"/>
                  </a:quadBezTo>
                  <a:quadBezTo>
                    <a:pt x="42" y="121"/>
                    <a:pt x="42" y="121"/>
                  </a:quadBezTo>
                  <a:cubicBezTo>
                    <a:pt x="55" y="121"/>
                    <a:pt x="66" y="119"/>
                    <a:pt x="73" y="115"/>
                  </a:cubicBezTo>
                  <a:cubicBezTo>
                    <a:pt x="88" y="107"/>
                    <a:pt x="95" y="91"/>
                    <a:pt x="95" y="65"/>
                  </a:cubicBezTo>
                  <a:cubicBezTo>
                    <a:pt x="95" y="40"/>
                    <a:pt x="88" y="23"/>
                    <a:pt x="73" y="15"/>
                  </a:cubicBezTo>
                  <a:cubicBezTo>
                    <a:pt x="66" y="12"/>
                    <a:pt x="56" y="10"/>
                    <a:pt x="42" y="10"/>
                  </a:cubicBezTo>
                  <a:lnTo>
                    <a:pt x="13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3" name="Freeform 15"/>
            <p:cNvSpPr/>
            <p:nvPr/>
          </p:nvSpPr>
          <p:spPr>
            <a:xfrm>
              <a:off x="4173" y="2496"/>
              <a:ext cx="212" cy="311"/>
            </a:xfrm>
            <a:custGeom>
              <a:avLst/>
              <a:gdLst>
                <a:gd name="T0" fmla="*/ 212 w 212"/>
                <a:gd name="T1" fmla="*/ 311 h 311"/>
                <a:gd name="T2" fmla="*/ 0 w 212"/>
                <a:gd name="T3" fmla="*/ 311 h 311"/>
                <a:gd name="T4" fmla="*/ 0 w 212"/>
                <a:gd name="T5" fmla="*/ 0 h 311"/>
                <a:gd name="T6" fmla="*/ 208 w 212"/>
                <a:gd name="T7" fmla="*/ 0 h 311"/>
                <a:gd name="T8" fmla="*/ 208 w 212"/>
                <a:gd name="T9" fmla="*/ 24 h 311"/>
                <a:gd name="T10" fmla="*/ 31 w 212"/>
                <a:gd name="T11" fmla="*/ 24 h 311"/>
                <a:gd name="T12" fmla="*/ 31 w 212"/>
                <a:gd name="T13" fmla="*/ 137 h 311"/>
                <a:gd name="T14" fmla="*/ 191 w 212"/>
                <a:gd name="T15" fmla="*/ 137 h 311"/>
                <a:gd name="T16" fmla="*/ 191 w 212"/>
                <a:gd name="T17" fmla="*/ 161 h 311"/>
                <a:gd name="T18" fmla="*/ 31 w 212"/>
                <a:gd name="T19" fmla="*/ 161 h 311"/>
                <a:gd name="T20" fmla="*/ 31 w 212"/>
                <a:gd name="T21" fmla="*/ 287 h 311"/>
                <a:gd name="T22" fmla="*/ 212 w 212"/>
                <a:gd name="T23" fmla="*/ 287 h 311"/>
                <a:gd name="T24" fmla="*/ 212 w 212"/>
                <a:gd name="T25" fmla="*/ 311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311">
                  <a:moveTo>
                    <a:pt x="212" y="311"/>
                  </a:moveTo>
                  <a:lnTo>
                    <a:pt x="0" y="311"/>
                  </a:lnTo>
                  <a:lnTo>
                    <a:pt x="0" y="0"/>
                  </a:lnTo>
                  <a:lnTo>
                    <a:pt x="208" y="0"/>
                  </a:lnTo>
                  <a:lnTo>
                    <a:pt x="208" y="24"/>
                  </a:lnTo>
                  <a:lnTo>
                    <a:pt x="31" y="24"/>
                  </a:lnTo>
                  <a:lnTo>
                    <a:pt x="31" y="137"/>
                  </a:lnTo>
                  <a:lnTo>
                    <a:pt x="191" y="137"/>
                  </a:lnTo>
                  <a:lnTo>
                    <a:pt x="191" y="161"/>
                  </a:lnTo>
                  <a:lnTo>
                    <a:pt x="31" y="161"/>
                  </a:lnTo>
                  <a:lnTo>
                    <a:pt x="31" y="287"/>
                  </a:lnTo>
                  <a:lnTo>
                    <a:pt x="212" y="287"/>
                  </a:lnTo>
                  <a:lnTo>
                    <a:pt x="212" y="3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4" name="Freeform 16"/>
            <p:cNvSpPr/>
            <p:nvPr/>
          </p:nvSpPr>
          <p:spPr>
            <a:xfrm>
              <a:off x="4423" y="2486"/>
              <a:ext cx="226" cy="330"/>
            </a:xfrm>
            <a:custGeom>
              <a:avLst/>
              <a:gdLst>
                <a:gd name="T0" fmla="*/ 0 w 96"/>
                <a:gd name="T1" fmla="*/ 96 h 139"/>
                <a:gd name="T2" fmla="*/ 12 w 96"/>
                <a:gd name="T3" fmla="*/ 96 h 139"/>
                <a:gd name="T4" fmla="*/ 50 w 96"/>
                <a:gd name="T5" fmla="*/ 128 h 139"/>
                <a:gd name="T6" fmla="*/ 75 w 96"/>
                <a:gd name="T7" fmla="*/ 120 h 139"/>
                <a:gd name="T8" fmla="*/ 83 w 96"/>
                <a:gd name="T9" fmla="*/ 101 h 139"/>
                <a:gd name="T10" fmla="*/ 62 w 96"/>
                <a:gd name="T11" fmla="*/ 77 h 139"/>
                <a:gd name="T12" fmla="*/ 24 w 96"/>
                <a:gd name="T13" fmla="*/ 66 h 139"/>
                <a:gd name="T14" fmla="*/ 3 w 96"/>
                <a:gd name="T15" fmla="*/ 35 h 139"/>
                <a:gd name="T16" fmla="*/ 14 w 96"/>
                <a:gd name="T17" fmla="*/ 11 h 139"/>
                <a:gd name="T18" fmla="*/ 47 w 96"/>
                <a:gd name="T19" fmla="*/ 0 h 139"/>
                <a:gd name="T20" fmla="*/ 80 w 96"/>
                <a:gd name="T21" fmla="*/ 12 h 139"/>
                <a:gd name="T22" fmla="*/ 91 w 96"/>
                <a:gd name="T23" fmla="*/ 39 h 139"/>
                <a:gd name="T24" fmla="*/ 80 w 96"/>
                <a:gd name="T25" fmla="*/ 40 h 139"/>
                <a:gd name="T26" fmla="*/ 70 w 96"/>
                <a:gd name="T27" fmla="*/ 17 h 139"/>
                <a:gd name="T28" fmla="*/ 47 w 96"/>
                <a:gd name="T29" fmla="*/ 11 h 139"/>
                <a:gd name="T30" fmla="*/ 22 w 96"/>
                <a:gd name="T31" fmla="*/ 18 h 139"/>
                <a:gd name="T32" fmla="*/ 15 w 96"/>
                <a:gd name="T33" fmla="*/ 36 h 139"/>
                <a:gd name="T34" fmla="*/ 15 w 96"/>
                <a:gd name="T35" fmla="*/ 40 h 139"/>
                <a:gd name="T36" fmla="*/ 38 w 96"/>
                <a:gd name="T37" fmla="*/ 59 h 139"/>
                <a:gd name="T38" fmla="*/ 76 w 96"/>
                <a:gd name="T39" fmla="*/ 70 h 139"/>
                <a:gd name="T40" fmla="*/ 96 w 96"/>
                <a:gd name="T41" fmla="*/ 100 h 139"/>
                <a:gd name="T42" fmla="*/ 83 w 96"/>
                <a:gd name="T43" fmla="*/ 129 h 139"/>
                <a:gd name="T44" fmla="*/ 47 w 96"/>
                <a:gd name="T45" fmla="*/ 139 h 139"/>
                <a:gd name="T46" fmla="*/ 13 w 96"/>
                <a:gd name="T47" fmla="*/ 128 h 139"/>
                <a:gd name="T48" fmla="*/ 0 w 96"/>
                <a:gd name="T49" fmla="*/ 96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139">
                  <a:moveTo>
                    <a:pt x="0" y="96"/>
                  </a:moveTo>
                  <a:quadBezTo>
                    <a:pt x="12" y="96"/>
                    <a:pt x="12" y="96"/>
                  </a:quadBezTo>
                  <a:cubicBezTo>
                    <a:pt x="13" y="118"/>
                    <a:pt x="26" y="128"/>
                    <a:pt x="50" y="128"/>
                  </a:cubicBezTo>
                  <a:cubicBezTo>
                    <a:pt x="61" y="128"/>
                    <a:pt x="69" y="126"/>
                    <a:pt x="75" y="120"/>
                  </a:cubicBezTo>
                  <a:cubicBezTo>
                    <a:pt x="81" y="115"/>
                    <a:pt x="83" y="109"/>
                    <a:pt x="83" y="101"/>
                  </a:cubicBezTo>
                  <a:cubicBezTo>
                    <a:pt x="83" y="90"/>
                    <a:pt x="76" y="82"/>
                    <a:pt x="62" y="77"/>
                  </a:cubicBezTo>
                  <a:cubicBezTo>
                    <a:pt x="49" y="74"/>
                    <a:pt x="37" y="70"/>
                    <a:pt x="24" y="66"/>
                  </a:cubicBezTo>
                  <a:cubicBezTo>
                    <a:pt x="10" y="60"/>
                    <a:pt x="3" y="50"/>
                    <a:pt x="3" y="35"/>
                  </a:cubicBezTo>
                  <a:cubicBezTo>
                    <a:pt x="3" y="26"/>
                    <a:pt x="6" y="17"/>
                    <a:pt x="14" y="11"/>
                  </a:cubicBezTo>
                  <a:cubicBezTo>
                    <a:pt x="22" y="4"/>
                    <a:pt x="33" y="0"/>
                    <a:pt x="47" y="0"/>
                  </a:cubicBezTo>
                  <a:cubicBezTo>
                    <a:pt x="61" y="0"/>
                    <a:pt x="72" y="4"/>
                    <a:pt x="80" y="12"/>
                  </a:cubicBezTo>
                  <a:cubicBezTo>
                    <a:pt x="88" y="19"/>
                    <a:pt x="92" y="28"/>
                    <a:pt x="91" y="39"/>
                  </a:cubicBezTo>
                  <a:quadBezTo>
                    <a:pt x="80" y="40"/>
                    <a:pt x="80" y="40"/>
                  </a:quadBezTo>
                  <a:cubicBezTo>
                    <a:pt x="80" y="30"/>
                    <a:pt x="76" y="23"/>
                    <a:pt x="70" y="17"/>
                  </a:cubicBezTo>
                  <a:cubicBezTo>
                    <a:pt x="64" y="13"/>
                    <a:pt x="56" y="11"/>
                    <a:pt x="47" y="11"/>
                  </a:cubicBezTo>
                  <a:cubicBezTo>
                    <a:pt x="37" y="11"/>
                    <a:pt x="28" y="13"/>
                    <a:pt x="22" y="18"/>
                  </a:cubicBezTo>
                  <a:cubicBezTo>
                    <a:pt x="17" y="23"/>
                    <a:pt x="15" y="29"/>
                    <a:pt x="15" y="36"/>
                  </a:cubicBezTo>
                  <a:cubicBezTo>
                    <a:pt x="15" y="37"/>
                    <a:pt x="15" y="38"/>
                    <a:pt x="15" y="40"/>
                  </a:cubicBezTo>
                  <a:cubicBezTo>
                    <a:pt x="17" y="49"/>
                    <a:pt x="24" y="55"/>
                    <a:pt x="38" y="59"/>
                  </a:cubicBezTo>
                  <a:cubicBezTo>
                    <a:pt x="51" y="63"/>
                    <a:pt x="63" y="66"/>
                    <a:pt x="76" y="70"/>
                  </a:cubicBezTo>
                  <a:cubicBezTo>
                    <a:pt x="89" y="76"/>
                    <a:pt x="96" y="86"/>
                    <a:pt x="96" y="100"/>
                  </a:cubicBezTo>
                  <a:cubicBezTo>
                    <a:pt x="96" y="113"/>
                    <a:pt x="91" y="122"/>
                    <a:pt x="83" y="129"/>
                  </a:cubicBezTo>
                  <a:cubicBezTo>
                    <a:pt x="74" y="136"/>
                    <a:pt x="63" y="139"/>
                    <a:pt x="47" y="139"/>
                  </a:cubicBezTo>
                  <a:cubicBezTo>
                    <a:pt x="33" y="139"/>
                    <a:pt x="22" y="135"/>
                    <a:pt x="13" y="128"/>
                  </a:cubicBezTo>
                  <a:cubicBezTo>
                    <a:pt x="4" y="121"/>
                    <a:pt x="0" y="110"/>
                    <a:pt x="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5" name="Rectangle 17"/>
            <p:cNvSpPr>
              <a:spLocks noChangeArrowheads="1"/>
            </p:cNvSpPr>
            <p:nvPr/>
          </p:nvSpPr>
          <p:spPr>
            <a:xfrm>
              <a:off x="4713" y="2496"/>
              <a:ext cx="28" cy="3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6" name="Freeform 18"/>
            <p:cNvSpPr/>
            <p:nvPr/>
          </p:nvSpPr>
          <p:spPr>
            <a:xfrm>
              <a:off x="4810" y="2486"/>
              <a:ext cx="278" cy="330"/>
            </a:xfrm>
            <a:custGeom>
              <a:avLst/>
              <a:gdLst>
                <a:gd name="T0" fmla="*/ 106 w 118"/>
                <a:gd name="T1" fmla="*/ 78 h 139"/>
                <a:gd name="T2" fmla="*/ 62 w 118"/>
                <a:gd name="T3" fmla="*/ 78 h 139"/>
                <a:gd name="T4" fmla="*/ 62 w 118"/>
                <a:gd name="T5" fmla="*/ 67 h 139"/>
                <a:gd name="T6" fmla="*/ 118 w 118"/>
                <a:gd name="T7" fmla="*/ 67 h 139"/>
                <a:gd name="T8" fmla="*/ 118 w 118"/>
                <a:gd name="T9" fmla="*/ 135 h 139"/>
                <a:gd name="T10" fmla="*/ 107 w 118"/>
                <a:gd name="T11" fmla="*/ 135 h 139"/>
                <a:gd name="T12" fmla="*/ 107 w 118"/>
                <a:gd name="T13" fmla="*/ 113 h 139"/>
                <a:gd name="T14" fmla="*/ 58 w 118"/>
                <a:gd name="T15" fmla="*/ 139 h 139"/>
                <a:gd name="T16" fmla="*/ 17 w 118"/>
                <a:gd name="T17" fmla="*/ 121 h 139"/>
                <a:gd name="T18" fmla="*/ 0 w 118"/>
                <a:gd name="T19" fmla="*/ 69 h 139"/>
                <a:gd name="T20" fmla="*/ 15 w 118"/>
                <a:gd name="T21" fmla="*/ 20 h 139"/>
                <a:gd name="T22" fmla="*/ 61 w 118"/>
                <a:gd name="T23" fmla="*/ 0 h 139"/>
                <a:gd name="T24" fmla="*/ 97 w 118"/>
                <a:gd name="T25" fmla="*/ 10 h 139"/>
                <a:gd name="T26" fmla="*/ 117 w 118"/>
                <a:gd name="T27" fmla="*/ 42 h 139"/>
                <a:gd name="T28" fmla="*/ 104 w 118"/>
                <a:gd name="T29" fmla="*/ 42 h 139"/>
                <a:gd name="T30" fmla="*/ 89 w 118"/>
                <a:gd name="T31" fmla="*/ 19 h 139"/>
                <a:gd name="T32" fmla="*/ 62 w 118"/>
                <a:gd name="T33" fmla="*/ 11 h 139"/>
                <a:gd name="T34" fmla="*/ 25 w 118"/>
                <a:gd name="T35" fmla="*/ 28 h 139"/>
                <a:gd name="T36" fmla="*/ 13 w 118"/>
                <a:gd name="T37" fmla="*/ 74 h 139"/>
                <a:gd name="T38" fmla="*/ 25 w 118"/>
                <a:gd name="T39" fmla="*/ 112 h 139"/>
                <a:gd name="T40" fmla="*/ 61 w 118"/>
                <a:gd name="T41" fmla="*/ 128 h 139"/>
                <a:gd name="T42" fmla="*/ 83 w 118"/>
                <a:gd name="T43" fmla="*/ 123 h 139"/>
                <a:gd name="T44" fmla="*/ 100 w 118"/>
                <a:gd name="T45" fmla="*/ 105 h 139"/>
                <a:gd name="T46" fmla="*/ 106 w 118"/>
                <a:gd name="T47" fmla="*/ 78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8" h="139">
                  <a:moveTo>
                    <a:pt x="106" y="78"/>
                  </a:moveTo>
                  <a:quadBezTo>
                    <a:pt x="62" y="78"/>
                    <a:pt x="62" y="78"/>
                  </a:quadBezTo>
                  <a:quadBezTo>
                    <a:pt x="62" y="67"/>
                    <a:pt x="62" y="67"/>
                  </a:quadBezTo>
                  <a:quadBezTo>
                    <a:pt x="118" y="67"/>
                    <a:pt x="118" y="67"/>
                  </a:quadBezTo>
                  <a:quadBezTo>
                    <a:pt x="118" y="135"/>
                    <a:pt x="118" y="135"/>
                  </a:quadBezTo>
                  <a:quadBezTo>
                    <a:pt x="107" y="135"/>
                    <a:pt x="107" y="135"/>
                  </a:quadBezTo>
                  <a:quadBezTo>
                    <a:pt x="107" y="113"/>
                    <a:pt x="107" y="113"/>
                  </a:quadBezTo>
                  <a:cubicBezTo>
                    <a:pt x="97" y="130"/>
                    <a:pt x="81" y="139"/>
                    <a:pt x="58" y="139"/>
                  </a:cubicBezTo>
                  <a:cubicBezTo>
                    <a:pt x="41" y="139"/>
                    <a:pt x="27" y="133"/>
                    <a:pt x="17" y="121"/>
                  </a:cubicBezTo>
                  <a:cubicBezTo>
                    <a:pt x="6" y="109"/>
                    <a:pt x="0" y="92"/>
                    <a:pt x="0" y="69"/>
                  </a:cubicBezTo>
                  <a:cubicBezTo>
                    <a:pt x="0" y="48"/>
                    <a:pt x="5" y="32"/>
                    <a:pt x="15" y="20"/>
                  </a:cubicBezTo>
                  <a:cubicBezTo>
                    <a:pt x="26" y="7"/>
                    <a:pt x="41" y="0"/>
                    <a:pt x="61" y="0"/>
                  </a:cubicBezTo>
                  <a:cubicBezTo>
                    <a:pt x="76" y="0"/>
                    <a:pt x="88" y="3"/>
                    <a:pt x="97" y="10"/>
                  </a:cubicBezTo>
                  <a:cubicBezTo>
                    <a:pt x="107" y="18"/>
                    <a:pt x="114" y="28"/>
                    <a:pt x="117" y="42"/>
                  </a:cubicBezTo>
                  <a:quadBezTo>
                    <a:pt x="104" y="42"/>
                    <a:pt x="104" y="42"/>
                  </a:quadBezTo>
                  <a:cubicBezTo>
                    <a:pt x="102" y="32"/>
                    <a:pt x="96" y="24"/>
                    <a:pt x="89" y="19"/>
                  </a:cubicBezTo>
                  <a:cubicBezTo>
                    <a:pt x="81" y="13"/>
                    <a:pt x="72" y="11"/>
                    <a:pt x="62" y="11"/>
                  </a:cubicBezTo>
                  <a:cubicBezTo>
                    <a:pt x="45" y="11"/>
                    <a:pt x="33" y="16"/>
                    <a:pt x="25" y="28"/>
                  </a:cubicBezTo>
                  <a:cubicBezTo>
                    <a:pt x="17" y="39"/>
                    <a:pt x="13" y="54"/>
                    <a:pt x="13" y="74"/>
                  </a:cubicBezTo>
                  <a:cubicBezTo>
                    <a:pt x="13" y="89"/>
                    <a:pt x="17" y="102"/>
                    <a:pt x="25" y="112"/>
                  </a:cubicBezTo>
                  <a:cubicBezTo>
                    <a:pt x="34" y="123"/>
                    <a:pt x="46" y="128"/>
                    <a:pt x="61" y="128"/>
                  </a:cubicBezTo>
                  <a:cubicBezTo>
                    <a:pt x="69" y="128"/>
                    <a:pt x="76" y="127"/>
                    <a:pt x="83" y="123"/>
                  </a:cubicBezTo>
                  <a:cubicBezTo>
                    <a:pt x="90" y="119"/>
                    <a:pt x="96" y="113"/>
                    <a:pt x="100" y="105"/>
                  </a:cubicBezTo>
                  <a:cubicBezTo>
                    <a:pt x="104" y="98"/>
                    <a:pt x="106" y="89"/>
                    <a:pt x="106" y="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7" name="Freeform 19"/>
            <p:cNvSpPr/>
            <p:nvPr/>
          </p:nvSpPr>
          <p:spPr>
            <a:xfrm>
              <a:off x="5156" y="2496"/>
              <a:ext cx="243" cy="311"/>
            </a:xfrm>
            <a:custGeom>
              <a:avLst/>
              <a:gdLst>
                <a:gd name="T0" fmla="*/ 210 w 243"/>
                <a:gd name="T1" fmla="*/ 311 h 311"/>
                <a:gd name="T2" fmla="*/ 31 w 243"/>
                <a:gd name="T3" fmla="*/ 38 h 311"/>
                <a:gd name="T4" fmla="*/ 31 w 243"/>
                <a:gd name="T5" fmla="*/ 311 h 311"/>
                <a:gd name="T6" fmla="*/ 0 w 243"/>
                <a:gd name="T7" fmla="*/ 311 h 311"/>
                <a:gd name="T8" fmla="*/ 0 w 243"/>
                <a:gd name="T9" fmla="*/ 0 h 311"/>
                <a:gd name="T10" fmla="*/ 35 w 243"/>
                <a:gd name="T11" fmla="*/ 0 h 311"/>
                <a:gd name="T12" fmla="*/ 214 w 243"/>
                <a:gd name="T13" fmla="*/ 273 h 311"/>
                <a:gd name="T14" fmla="*/ 214 w 243"/>
                <a:gd name="T15" fmla="*/ 0 h 311"/>
                <a:gd name="T16" fmla="*/ 243 w 243"/>
                <a:gd name="T17" fmla="*/ 0 h 311"/>
                <a:gd name="T18" fmla="*/ 243 w 243"/>
                <a:gd name="T19" fmla="*/ 311 h 311"/>
                <a:gd name="T20" fmla="*/ 210 w 243"/>
                <a:gd name="T21" fmla="*/ 311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11">
                  <a:moveTo>
                    <a:pt x="210" y="311"/>
                  </a:moveTo>
                  <a:lnTo>
                    <a:pt x="31" y="38"/>
                  </a:lnTo>
                  <a:lnTo>
                    <a:pt x="31" y="311"/>
                  </a:lnTo>
                  <a:lnTo>
                    <a:pt x="0" y="311"/>
                  </a:lnTo>
                  <a:lnTo>
                    <a:pt x="0" y="0"/>
                  </a:lnTo>
                  <a:lnTo>
                    <a:pt x="35" y="0"/>
                  </a:lnTo>
                  <a:lnTo>
                    <a:pt x="214" y="273"/>
                  </a:lnTo>
                  <a:lnTo>
                    <a:pt x="214" y="0"/>
                  </a:lnTo>
                  <a:lnTo>
                    <a:pt x="243" y="0"/>
                  </a:lnTo>
                  <a:lnTo>
                    <a:pt x="243" y="311"/>
                  </a:lnTo>
                  <a:lnTo>
                    <a:pt x="210" y="3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8" name="Freeform 20"/>
            <p:cNvSpPr/>
            <p:nvPr/>
          </p:nvSpPr>
          <p:spPr>
            <a:xfrm>
              <a:off x="5573" y="2486"/>
              <a:ext cx="226" cy="330"/>
            </a:xfrm>
            <a:custGeom>
              <a:avLst/>
              <a:gdLst>
                <a:gd name="T0" fmla="*/ 0 w 96"/>
                <a:gd name="T1" fmla="*/ 96 h 139"/>
                <a:gd name="T2" fmla="*/ 12 w 96"/>
                <a:gd name="T3" fmla="*/ 96 h 139"/>
                <a:gd name="T4" fmla="*/ 50 w 96"/>
                <a:gd name="T5" fmla="*/ 128 h 139"/>
                <a:gd name="T6" fmla="*/ 76 w 96"/>
                <a:gd name="T7" fmla="*/ 120 h 139"/>
                <a:gd name="T8" fmla="*/ 84 w 96"/>
                <a:gd name="T9" fmla="*/ 101 h 139"/>
                <a:gd name="T10" fmla="*/ 63 w 96"/>
                <a:gd name="T11" fmla="*/ 77 h 139"/>
                <a:gd name="T12" fmla="*/ 24 w 96"/>
                <a:gd name="T13" fmla="*/ 66 h 139"/>
                <a:gd name="T14" fmla="*/ 3 w 96"/>
                <a:gd name="T15" fmla="*/ 35 h 139"/>
                <a:gd name="T16" fmla="*/ 14 w 96"/>
                <a:gd name="T17" fmla="*/ 11 h 139"/>
                <a:gd name="T18" fmla="*/ 48 w 96"/>
                <a:gd name="T19" fmla="*/ 0 h 139"/>
                <a:gd name="T20" fmla="*/ 81 w 96"/>
                <a:gd name="T21" fmla="*/ 12 h 139"/>
                <a:gd name="T22" fmla="*/ 92 w 96"/>
                <a:gd name="T23" fmla="*/ 39 h 139"/>
                <a:gd name="T24" fmla="*/ 80 w 96"/>
                <a:gd name="T25" fmla="*/ 40 h 139"/>
                <a:gd name="T26" fmla="*/ 70 w 96"/>
                <a:gd name="T27" fmla="*/ 17 h 139"/>
                <a:gd name="T28" fmla="*/ 48 w 96"/>
                <a:gd name="T29" fmla="*/ 11 h 139"/>
                <a:gd name="T30" fmla="*/ 23 w 96"/>
                <a:gd name="T31" fmla="*/ 18 h 139"/>
                <a:gd name="T32" fmla="*/ 15 w 96"/>
                <a:gd name="T33" fmla="*/ 36 h 139"/>
                <a:gd name="T34" fmla="*/ 16 w 96"/>
                <a:gd name="T35" fmla="*/ 40 h 139"/>
                <a:gd name="T36" fmla="*/ 39 w 96"/>
                <a:gd name="T37" fmla="*/ 59 h 139"/>
                <a:gd name="T38" fmla="*/ 76 w 96"/>
                <a:gd name="T39" fmla="*/ 70 h 139"/>
                <a:gd name="T40" fmla="*/ 96 w 96"/>
                <a:gd name="T41" fmla="*/ 100 h 139"/>
                <a:gd name="T42" fmla="*/ 83 w 96"/>
                <a:gd name="T43" fmla="*/ 129 h 139"/>
                <a:gd name="T44" fmla="*/ 48 w 96"/>
                <a:gd name="T45" fmla="*/ 139 h 139"/>
                <a:gd name="T46" fmla="*/ 14 w 96"/>
                <a:gd name="T47" fmla="*/ 128 h 139"/>
                <a:gd name="T48" fmla="*/ 0 w 96"/>
                <a:gd name="T49" fmla="*/ 96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139">
                  <a:moveTo>
                    <a:pt x="0" y="96"/>
                  </a:moveTo>
                  <a:quadBezTo>
                    <a:pt x="12" y="96"/>
                    <a:pt x="12" y="96"/>
                  </a:quadBezTo>
                  <a:cubicBezTo>
                    <a:pt x="14" y="118"/>
                    <a:pt x="27" y="128"/>
                    <a:pt x="50" y="128"/>
                  </a:cubicBezTo>
                  <a:cubicBezTo>
                    <a:pt x="61" y="128"/>
                    <a:pt x="70" y="126"/>
                    <a:pt x="76" y="120"/>
                  </a:cubicBezTo>
                  <a:cubicBezTo>
                    <a:pt x="81" y="115"/>
                    <a:pt x="84" y="109"/>
                    <a:pt x="84" y="101"/>
                  </a:cubicBezTo>
                  <a:cubicBezTo>
                    <a:pt x="84" y="90"/>
                    <a:pt x="77" y="82"/>
                    <a:pt x="63" y="77"/>
                  </a:cubicBezTo>
                  <a:cubicBezTo>
                    <a:pt x="50" y="74"/>
                    <a:pt x="37" y="70"/>
                    <a:pt x="24" y="66"/>
                  </a:cubicBezTo>
                  <a:cubicBezTo>
                    <a:pt x="10" y="60"/>
                    <a:pt x="3" y="50"/>
                    <a:pt x="3" y="35"/>
                  </a:cubicBezTo>
                  <a:cubicBezTo>
                    <a:pt x="3" y="26"/>
                    <a:pt x="7" y="17"/>
                    <a:pt x="14" y="11"/>
                  </a:cubicBezTo>
                  <a:cubicBezTo>
                    <a:pt x="23" y="4"/>
                    <a:pt x="34" y="0"/>
                    <a:pt x="48" y="0"/>
                  </a:cubicBezTo>
                  <a:cubicBezTo>
                    <a:pt x="62" y="0"/>
                    <a:pt x="73" y="4"/>
                    <a:pt x="81" y="12"/>
                  </a:cubicBezTo>
                  <a:cubicBezTo>
                    <a:pt x="88" y="19"/>
                    <a:pt x="92" y="28"/>
                    <a:pt x="92" y="39"/>
                  </a:cubicBezTo>
                  <a:quadBezTo>
                    <a:pt x="80" y="40"/>
                    <a:pt x="80" y="40"/>
                  </a:quadBezTo>
                  <a:cubicBezTo>
                    <a:pt x="80" y="30"/>
                    <a:pt x="77" y="23"/>
                    <a:pt x="70" y="17"/>
                  </a:cubicBezTo>
                  <a:cubicBezTo>
                    <a:pt x="64" y="13"/>
                    <a:pt x="57" y="11"/>
                    <a:pt x="48" y="11"/>
                  </a:cubicBezTo>
                  <a:cubicBezTo>
                    <a:pt x="37" y="11"/>
                    <a:pt x="29" y="13"/>
                    <a:pt x="23" y="18"/>
                  </a:cubicBezTo>
                  <a:cubicBezTo>
                    <a:pt x="18" y="23"/>
                    <a:pt x="15" y="29"/>
                    <a:pt x="15" y="36"/>
                  </a:cubicBezTo>
                  <a:cubicBezTo>
                    <a:pt x="15" y="37"/>
                    <a:pt x="15" y="38"/>
                    <a:pt x="16" y="40"/>
                  </a:cubicBezTo>
                  <a:cubicBezTo>
                    <a:pt x="17" y="49"/>
                    <a:pt x="25" y="55"/>
                    <a:pt x="39" y="59"/>
                  </a:cubicBezTo>
                  <a:cubicBezTo>
                    <a:pt x="51" y="63"/>
                    <a:pt x="64" y="66"/>
                    <a:pt x="76" y="70"/>
                  </a:cubicBezTo>
                  <a:cubicBezTo>
                    <a:pt x="90" y="76"/>
                    <a:pt x="96" y="86"/>
                    <a:pt x="96" y="100"/>
                  </a:cubicBezTo>
                  <a:cubicBezTo>
                    <a:pt x="96" y="113"/>
                    <a:pt x="92" y="122"/>
                    <a:pt x="83" y="129"/>
                  </a:cubicBezTo>
                  <a:cubicBezTo>
                    <a:pt x="75" y="136"/>
                    <a:pt x="63" y="139"/>
                    <a:pt x="48" y="139"/>
                  </a:cubicBezTo>
                  <a:cubicBezTo>
                    <a:pt x="34" y="139"/>
                    <a:pt x="22" y="135"/>
                    <a:pt x="14" y="128"/>
                  </a:cubicBezTo>
                  <a:cubicBezTo>
                    <a:pt x="5" y="121"/>
                    <a:pt x="0" y="110"/>
                    <a:pt x="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9" name="Freeform 21"/>
            <p:cNvSpPr/>
            <p:nvPr/>
          </p:nvSpPr>
          <p:spPr>
            <a:xfrm>
              <a:off x="5825" y="2496"/>
              <a:ext cx="226" cy="311"/>
            </a:xfrm>
            <a:custGeom>
              <a:avLst/>
              <a:gdLst>
                <a:gd name="T0" fmla="*/ 0 w 226"/>
                <a:gd name="T1" fmla="*/ 24 h 311"/>
                <a:gd name="T2" fmla="*/ 0 w 226"/>
                <a:gd name="T3" fmla="*/ 0 h 311"/>
                <a:gd name="T4" fmla="*/ 226 w 226"/>
                <a:gd name="T5" fmla="*/ 0 h 311"/>
                <a:gd name="T6" fmla="*/ 226 w 226"/>
                <a:gd name="T7" fmla="*/ 24 h 311"/>
                <a:gd name="T8" fmla="*/ 127 w 226"/>
                <a:gd name="T9" fmla="*/ 24 h 311"/>
                <a:gd name="T10" fmla="*/ 127 w 226"/>
                <a:gd name="T11" fmla="*/ 311 h 311"/>
                <a:gd name="T12" fmla="*/ 99 w 226"/>
                <a:gd name="T13" fmla="*/ 311 h 311"/>
                <a:gd name="T14" fmla="*/ 99 w 226"/>
                <a:gd name="T15" fmla="*/ 24 h 311"/>
                <a:gd name="T16" fmla="*/ 0 w 226"/>
                <a:gd name="T17" fmla="*/ 24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311">
                  <a:moveTo>
                    <a:pt x="0" y="24"/>
                  </a:moveTo>
                  <a:lnTo>
                    <a:pt x="0" y="0"/>
                  </a:lnTo>
                  <a:lnTo>
                    <a:pt x="226" y="0"/>
                  </a:lnTo>
                  <a:lnTo>
                    <a:pt x="226" y="24"/>
                  </a:lnTo>
                  <a:lnTo>
                    <a:pt x="127" y="24"/>
                  </a:lnTo>
                  <a:lnTo>
                    <a:pt x="127" y="311"/>
                  </a:lnTo>
                  <a:lnTo>
                    <a:pt x="99" y="311"/>
                  </a:lnTo>
                  <a:lnTo>
                    <a:pt x="99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0" name="Freeform 22"/>
            <p:cNvSpPr/>
            <p:nvPr/>
          </p:nvSpPr>
          <p:spPr>
            <a:xfrm>
              <a:off x="6094" y="2496"/>
              <a:ext cx="240" cy="320"/>
            </a:xfrm>
            <a:custGeom>
              <a:avLst/>
              <a:gdLst>
                <a:gd name="T0" fmla="*/ 0 w 102"/>
                <a:gd name="T1" fmla="*/ 82 h 135"/>
                <a:gd name="T2" fmla="*/ 0 w 102"/>
                <a:gd name="T3" fmla="*/ 0 h 135"/>
                <a:gd name="T4" fmla="*/ 12 w 102"/>
                <a:gd name="T5" fmla="*/ 0 h 135"/>
                <a:gd name="T6" fmla="*/ 12 w 102"/>
                <a:gd name="T7" fmla="*/ 78 h 135"/>
                <a:gd name="T8" fmla="*/ 21 w 102"/>
                <a:gd name="T9" fmla="*/ 114 h 135"/>
                <a:gd name="T10" fmla="*/ 51 w 102"/>
                <a:gd name="T11" fmla="*/ 124 h 135"/>
                <a:gd name="T12" fmla="*/ 81 w 102"/>
                <a:gd name="T13" fmla="*/ 113 h 135"/>
                <a:gd name="T14" fmla="*/ 90 w 102"/>
                <a:gd name="T15" fmla="*/ 78 h 135"/>
                <a:gd name="T16" fmla="*/ 90 w 102"/>
                <a:gd name="T17" fmla="*/ 0 h 135"/>
                <a:gd name="T18" fmla="*/ 102 w 102"/>
                <a:gd name="T19" fmla="*/ 0 h 135"/>
                <a:gd name="T20" fmla="*/ 102 w 102"/>
                <a:gd name="T21" fmla="*/ 82 h 135"/>
                <a:gd name="T22" fmla="*/ 51 w 102"/>
                <a:gd name="T23" fmla="*/ 135 h 135"/>
                <a:gd name="T24" fmla="*/ 0 w 102"/>
                <a:gd name="T25" fmla="*/ 82 h 13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5">
                  <a:moveTo>
                    <a:pt x="0" y="82"/>
                  </a:moveTo>
                  <a:quadBezTo>
                    <a:pt x="0" y="0"/>
                    <a:pt x="0" y="0"/>
                  </a:quadBezTo>
                  <a:quadBezTo>
                    <a:pt x="12" y="0"/>
                    <a:pt x="12" y="0"/>
                  </a:quadBezTo>
                  <a:quadBezTo>
                    <a:pt x="12" y="78"/>
                    <a:pt x="12" y="78"/>
                  </a:quadBezTo>
                  <a:cubicBezTo>
                    <a:pt x="12" y="94"/>
                    <a:pt x="15" y="106"/>
                    <a:pt x="21" y="114"/>
                  </a:cubicBezTo>
                  <a:cubicBezTo>
                    <a:pt x="27" y="121"/>
                    <a:pt x="37" y="124"/>
                    <a:pt x="51" y="124"/>
                  </a:cubicBezTo>
                  <a:cubicBezTo>
                    <a:pt x="65" y="124"/>
                    <a:pt x="75" y="121"/>
                    <a:pt x="81" y="113"/>
                  </a:cubicBezTo>
                  <a:cubicBezTo>
                    <a:pt x="87" y="106"/>
                    <a:pt x="90" y="94"/>
                    <a:pt x="90" y="78"/>
                  </a:cubicBezTo>
                  <a:quadBezTo>
                    <a:pt x="90" y="0"/>
                    <a:pt x="90" y="0"/>
                  </a:quadBezTo>
                  <a:quadBezTo>
                    <a:pt x="102" y="0"/>
                    <a:pt x="102" y="0"/>
                  </a:quadBezTo>
                  <a:quadBezTo>
                    <a:pt x="102" y="82"/>
                    <a:pt x="102" y="82"/>
                  </a:quadBezTo>
                  <a:cubicBezTo>
                    <a:pt x="102" y="117"/>
                    <a:pt x="85" y="135"/>
                    <a:pt x="51" y="135"/>
                  </a:cubicBezTo>
                  <a:cubicBezTo>
                    <a:pt x="17" y="135"/>
                    <a:pt x="0" y="117"/>
                    <a:pt x="0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1" name="Freeform 23"/>
            <p:cNvSpPr>
              <a:spLocks noEditPoints="1"/>
            </p:cNvSpPr>
            <p:nvPr/>
          </p:nvSpPr>
          <p:spPr>
            <a:xfrm>
              <a:off x="6405" y="2496"/>
              <a:ext cx="252" cy="311"/>
            </a:xfrm>
            <a:custGeom>
              <a:avLst/>
              <a:gdLst>
                <a:gd name="T0" fmla="*/ 45 w 107"/>
                <a:gd name="T1" fmla="*/ 131 h 131"/>
                <a:gd name="T2" fmla="*/ 0 w 107"/>
                <a:gd name="T3" fmla="*/ 131 h 131"/>
                <a:gd name="T4" fmla="*/ 0 w 107"/>
                <a:gd name="T5" fmla="*/ 0 h 131"/>
                <a:gd name="T6" fmla="*/ 45 w 107"/>
                <a:gd name="T7" fmla="*/ 0 h 131"/>
                <a:gd name="T8" fmla="*/ 85 w 107"/>
                <a:gd name="T9" fmla="*/ 9 h 131"/>
                <a:gd name="T10" fmla="*/ 103 w 107"/>
                <a:gd name="T11" fmla="*/ 35 h 131"/>
                <a:gd name="T12" fmla="*/ 107 w 107"/>
                <a:gd name="T13" fmla="*/ 65 h 131"/>
                <a:gd name="T14" fmla="*/ 91 w 107"/>
                <a:gd name="T15" fmla="*/ 115 h 131"/>
                <a:gd name="T16" fmla="*/ 45 w 107"/>
                <a:gd name="T17" fmla="*/ 131 h 131"/>
                <a:gd name="T18" fmla="*/ 12 w 107"/>
                <a:gd name="T19" fmla="*/ 10 h 131"/>
                <a:gd name="T20" fmla="*/ 12 w 107"/>
                <a:gd name="T21" fmla="*/ 121 h 131"/>
                <a:gd name="T22" fmla="*/ 42 w 107"/>
                <a:gd name="T23" fmla="*/ 121 h 131"/>
                <a:gd name="T24" fmla="*/ 73 w 107"/>
                <a:gd name="T25" fmla="*/ 115 h 131"/>
                <a:gd name="T26" fmla="*/ 95 w 107"/>
                <a:gd name="T27" fmla="*/ 65 h 131"/>
                <a:gd name="T28" fmla="*/ 72 w 107"/>
                <a:gd name="T29" fmla="*/ 15 h 131"/>
                <a:gd name="T30" fmla="*/ 42 w 107"/>
                <a:gd name="T31" fmla="*/ 10 h 131"/>
                <a:gd name="T32" fmla="*/ 12 w 107"/>
                <a:gd name="T33" fmla="*/ 10 h 1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31">
                  <a:moveTo>
                    <a:pt x="45" y="131"/>
                  </a:moveTo>
                  <a:quadBezTo>
                    <a:pt x="0" y="131"/>
                    <a:pt x="0" y="131"/>
                  </a:quadBezTo>
                  <a:quadBezTo>
                    <a:pt x="0" y="0"/>
                    <a:pt x="0" y="0"/>
                  </a:quadBezTo>
                  <a:quadBezTo>
                    <a:pt x="45" y="0"/>
                    <a:pt x="45" y="0"/>
                  </a:quadBezTo>
                  <a:cubicBezTo>
                    <a:pt x="63" y="0"/>
                    <a:pt x="76" y="3"/>
                    <a:pt x="85" y="9"/>
                  </a:cubicBezTo>
                  <a:cubicBezTo>
                    <a:pt x="93" y="15"/>
                    <a:pt x="99" y="24"/>
                    <a:pt x="103" y="35"/>
                  </a:cubicBezTo>
                  <a:cubicBezTo>
                    <a:pt x="106" y="45"/>
                    <a:pt x="107" y="55"/>
                    <a:pt x="107" y="65"/>
                  </a:cubicBezTo>
                  <a:cubicBezTo>
                    <a:pt x="107" y="87"/>
                    <a:pt x="102" y="104"/>
                    <a:pt x="91" y="115"/>
                  </a:cubicBezTo>
                  <a:cubicBezTo>
                    <a:pt x="82" y="126"/>
                    <a:pt x="66" y="131"/>
                    <a:pt x="45" y="131"/>
                  </a:cubicBezTo>
                  <a:close/>
                  <a:moveTo>
                    <a:pt x="12" y="10"/>
                  </a:moveTo>
                  <a:quadBezTo>
                    <a:pt x="12" y="121"/>
                    <a:pt x="12" y="121"/>
                  </a:quadBezTo>
                  <a:quadBezTo>
                    <a:pt x="42" y="121"/>
                    <a:pt x="42" y="121"/>
                  </a:quadBezTo>
                  <a:cubicBezTo>
                    <a:pt x="55" y="121"/>
                    <a:pt x="65" y="119"/>
                    <a:pt x="73" y="115"/>
                  </a:cubicBezTo>
                  <a:cubicBezTo>
                    <a:pt x="88" y="107"/>
                    <a:pt x="95" y="91"/>
                    <a:pt x="95" y="65"/>
                  </a:cubicBezTo>
                  <a:cubicBezTo>
                    <a:pt x="95" y="40"/>
                    <a:pt x="87" y="23"/>
                    <a:pt x="72" y="15"/>
                  </a:cubicBezTo>
                  <a:cubicBezTo>
                    <a:pt x="66" y="12"/>
                    <a:pt x="56" y="10"/>
                    <a:pt x="42" y="10"/>
                  </a:cubicBez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2" name="Rectangle 24"/>
            <p:cNvSpPr>
              <a:spLocks noChangeArrowheads="1"/>
            </p:cNvSpPr>
            <p:nvPr/>
          </p:nvSpPr>
          <p:spPr>
            <a:xfrm>
              <a:off x="6725" y="2496"/>
              <a:ext cx="31" cy="3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3" name="Freeform 25"/>
            <p:cNvSpPr>
              <a:spLocks noEditPoints="1"/>
            </p:cNvSpPr>
            <p:nvPr/>
          </p:nvSpPr>
          <p:spPr>
            <a:xfrm>
              <a:off x="6824" y="2486"/>
              <a:ext cx="290" cy="330"/>
            </a:xfrm>
            <a:custGeom>
              <a:avLst/>
              <a:gdLst>
                <a:gd name="T0" fmla="*/ 0 w 123"/>
                <a:gd name="T1" fmla="*/ 70 h 139"/>
                <a:gd name="T2" fmla="*/ 15 w 123"/>
                <a:gd name="T3" fmla="*/ 20 h 139"/>
                <a:gd name="T4" fmla="*/ 61 w 123"/>
                <a:gd name="T5" fmla="*/ 0 h 139"/>
                <a:gd name="T6" fmla="*/ 107 w 123"/>
                <a:gd name="T7" fmla="*/ 20 h 139"/>
                <a:gd name="T8" fmla="*/ 123 w 123"/>
                <a:gd name="T9" fmla="*/ 70 h 139"/>
                <a:gd name="T10" fmla="*/ 107 w 123"/>
                <a:gd name="T11" fmla="*/ 119 h 139"/>
                <a:gd name="T12" fmla="*/ 61 w 123"/>
                <a:gd name="T13" fmla="*/ 139 h 139"/>
                <a:gd name="T14" fmla="*/ 15 w 123"/>
                <a:gd name="T15" fmla="*/ 119 h 139"/>
                <a:gd name="T16" fmla="*/ 0 w 123"/>
                <a:gd name="T17" fmla="*/ 70 h 139"/>
                <a:gd name="T18" fmla="*/ 61 w 123"/>
                <a:gd name="T19" fmla="*/ 128 h 139"/>
                <a:gd name="T20" fmla="*/ 99 w 123"/>
                <a:gd name="T21" fmla="*/ 111 h 139"/>
                <a:gd name="T22" fmla="*/ 110 w 123"/>
                <a:gd name="T23" fmla="*/ 70 h 139"/>
                <a:gd name="T24" fmla="*/ 97 w 123"/>
                <a:gd name="T25" fmla="*/ 26 h 139"/>
                <a:gd name="T26" fmla="*/ 61 w 123"/>
                <a:gd name="T27" fmla="*/ 11 h 139"/>
                <a:gd name="T28" fmla="*/ 24 w 123"/>
                <a:gd name="T29" fmla="*/ 29 h 139"/>
                <a:gd name="T30" fmla="*/ 12 w 123"/>
                <a:gd name="T31" fmla="*/ 70 h 139"/>
                <a:gd name="T32" fmla="*/ 24 w 123"/>
                <a:gd name="T33" fmla="*/ 111 h 139"/>
                <a:gd name="T34" fmla="*/ 61 w 123"/>
                <a:gd name="T35" fmla="*/ 128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139">
                  <a:moveTo>
                    <a:pt x="0" y="70"/>
                  </a:moveTo>
                  <a:cubicBezTo>
                    <a:pt x="0" y="50"/>
                    <a:pt x="5" y="33"/>
                    <a:pt x="15" y="20"/>
                  </a:cubicBezTo>
                  <a:cubicBezTo>
                    <a:pt x="27" y="7"/>
                    <a:pt x="42" y="0"/>
                    <a:pt x="61" y="0"/>
                  </a:cubicBezTo>
                  <a:cubicBezTo>
                    <a:pt x="80" y="0"/>
                    <a:pt x="96" y="7"/>
                    <a:pt x="107" y="20"/>
                  </a:cubicBezTo>
                  <a:cubicBezTo>
                    <a:pt x="118" y="33"/>
                    <a:pt x="123" y="49"/>
                    <a:pt x="123" y="70"/>
                  </a:cubicBezTo>
                  <a:cubicBezTo>
                    <a:pt x="123" y="90"/>
                    <a:pt x="118" y="106"/>
                    <a:pt x="107" y="119"/>
                  </a:cubicBezTo>
                  <a:cubicBezTo>
                    <a:pt x="96" y="132"/>
                    <a:pt x="81" y="139"/>
                    <a:pt x="61" y="139"/>
                  </a:cubicBezTo>
                  <a:cubicBezTo>
                    <a:pt x="42" y="139"/>
                    <a:pt x="26" y="132"/>
                    <a:pt x="15" y="119"/>
                  </a:cubicBezTo>
                  <a:cubicBezTo>
                    <a:pt x="5" y="106"/>
                    <a:pt x="0" y="90"/>
                    <a:pt x="0" y="70"/>
                  </a:cubicBezTo>
                  <a:close/>
                  <a:moveTo>
                    <a:pt x="61" y="128"/>
                  </a:moveTo>
                  <a:cubicBezTo>
                    <a:pt x="78" y="128"/>
                    <a:pt x="90" y="122"/>
                    <a:pt x="99" y="111"/>
                  </a:cubicBezTo>
                  <a:cubicBezTo>
                    <a:pt x="107" y="100"/>
                    <a:pt x="110" y="86"/>
                    <a:pt x="110" y="70"/>
                  </a:cubicBezTo>
                  <a:cubicBezTo>
                    <a:pt x="110" y="51"/>
                    <a:pt x="106" y="37"/>
                    <a:pt x="97" y="26"/>
                  </a:cubicBezTo>
                  <a:cubicBezTo>
                    <a:pt x="88" y="16"/>
                    <a:pt x="76" y="11"/>
                    <a:pt x="61" y="11"/>
                  </a:cubicBezTo>
                  <a:cubicBezTo>
                    <a:pt x="45" y="11"/>
                    <a:pt x="33" y="17"/>
                    <a:pt x="24" y="29"/>
                  </a:cubicBezTo>
                  <a:cubicBezTo>
                    <a:pt x="16" y="39"/>
                    <a:pt x="12" y="53"/>
                    <a:pt x="12" y="70"/>
                  </a:cubicBezTo>
                  <a:cubicBezTo>
                    <a:pt x="12" y="87"/>
                    <a:pt x="16" y="100"/>
                    <a:pt x="24" y="111"/>
                  </a:cubicBezTo>
                  <a:cubicBezTo>
                    <a:pt x="33" y="123"/>
                    <a:pt x="45" y="128"/>
                    <a:pt x="61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21705" y="279552"/>
            <a:ext cx="303185" cy="535531"/>
          </a:xfrm>
          <a:prstGeom prst="rect">
            <a:avLst/>
          </a:prstGeom>
          <a:noFill/>
          <a:effectLst>
            <a:glow rad="152400">
              <a:schemeClr val="accent4">
                <a:satMod val="175000"/>
                <a:alpha val="20000"/>
              </a:schemeClr>
            </a:glo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endParaRPr xmlns:mc="http://schemas.openxmlformats.org/markup-compatibility/2006" xmlns:hp="http://schemas.haansoft.com/office/presentation/8.0" lang="ko-KR" altLang="en-US" sz="3200" b="1" spc="-150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gradFill>
                <a:gsLst>
                  <a:gs pos="0">
                    <a:schemeClr val="bg1"/>
                  </a:gs>
                  <a:gs pos="60000">
                    <a:schemeClr val="bg1"/>
                  </a:gs>
                  <a:gs pos="60000">
                    <a:schemeClr val="bg1">
                      <a:lumMod val="9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0" y="959236"/>
            <a:ext cx="8949447" cy="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  <a:effectLst>
            <a:glow rad="88900">
              <a:schemeClr val="accent3">
                <a:satMod val="175000"/>
                <a:alpha val="3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 rot="0">
            <a:off x="1123859" y="2871652"/>
            <a:ext cx="3042708" cy="4536319"/>
            <a:chOff x="429131" y="1878329"/>
            <a:chExt cx="3042708" cy="4536319"/>
          </a:xfrm>
        </p:grpSpPr>
        <p:sp>
          <p:nvSpPr>
            <p:cNvPr id="90" name="직사각형 89"/>
            <p:cNvSpPr/>
            <p:nvPr/>
          </p:nvSpPr>
          <p:spPr>
            <a:xfrm>
              <a:off x="429131" y="6387134"/>
              <a:ext cx="3042708" cy="27515"/>
            </a:xfrm>
            <a:prstGeom prst="rect">
              <a:avLst/>
            </a:prstGeom>
            <a:solidFill>
              <a:srgbClr val="c30eae"/>
            </a:solidFill>
            <a:ln w="12700">
              <a:solidFill>
                <a:srgbClr val="c30eae"/>
              </a:solidFill>
            </a:ln>
            <a:effectLst>
              <a:glow rad="88900">
                <a:srgbClr val="c30eae">
                  <a:alpha val="3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71917" y="1878329"/>
              <a:ext cx="1715720" cy="702140"/>
            </a:xfrm>
            <a:prstGeom prst="rect">
              <a:avLst/>
            </a:prstGeom>
            <a:noFill/>
          </p:spPr>
          <p:txBody>
            <a:bodyPr wrap="none" anchor="b" anchorCtr="0">
              <a:spAutoFit/>
            </a:bodyPr>
            <a:lstStyle/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  <a:t>소제목 내용을</a:t>
              </a:r>
              <a:br>
                <a:rPr lang="en-US" altLang="ko-KR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</a:br>
              <a:r>
                <a:rPr lang="ko-KR" altLang="en-US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  <a:t>입력해주세요</a:t>
              </a:r>
              <a:endParaRPr lang="ko-KR" altLang="en-US" sz="2000" b="1" spc="-6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/>
                <a:ea typeface="나눔고딕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 rot="0">
            <a:off x="6545982" y="2842376"/>
            <a:ext cx="3042708" cy="4536320"/>
            <a:chOff x="3824552" y="1878329"/>
            <a:chExt cx="3042708" cy="4536320"/>
          </a:xfrm>
        </p:grpSpPr>
        <p:sp>
          <p:nvSpPr>
            <p:cNvPr id="91" name="직사각형 90"/>
            <p:cNvSpPr/>
            <p:nvPr/>
          </p:nvSpPr>
          <p:spPr>
            <a:xfrm>
              <a:off x="3824552" y="6387134"/>
              <a:ext cx="3042708" cy="27515"/>
            </a:xfrm>
            <a:prstGeom prst="rect">
              <a:avLst/>
            </a:prstGeom>
            <a:solidFill>
              <a:srgbClr val="12c91d"/>
            </a:solidFill>
            <a:ln w="12700">
              <a:solidFill>
                <a:srgbClr val="12c91d"/>
              </a:solidFill>
            </a:ln>
            <a:effectLst>
              <a:glow rad="88900">
                <a:srgbClr val="12c91d">
                  <a:alpha val="3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81766" y="1878329"/>
              <a:ext cx="1710447" cy="702140"/>
            </a:xfrm>
            <a:prstGeom prst="rect">
              <a:avLst/>
            </a:prstGeom>
            <a:noFill/>
          </p:spPr>
          <p:txBody>
            <a:bodyPr wrap="square" anchor="b" anchorCtr="0">
              <a:spAutoFit/>
            </a:bodyPr>
            <a:lstStyle/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  <a:t>소제목 내용을</a:t>
              </a:r>
              <a:br>
                <a:rPr lang="en-US" altLang="ko-KR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</a:br>
              <a:r>
                <a:rPr lang="ko-KR" altLang="en-US" sz="2000" b="1" spc="-6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/>
                  <a:ea typeface="나눔고딕"/>
                </a:rPr>
                <a:t>입력해세요</a:t>
              </a:r>
              <a:endParaRPr lang="ko-KR" altLang="en-US" sz="2000" b="1" spc="-6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/>
                <a:ea typeface="나눔고딕"/>
              </a:endParaRPr>
            </a:p>
          </p:txBody>
        </p:sp>
      </p:grpSp>
      <p:pic>
        <p:nvPicPr>
          <p:cNvPr id="10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44523" y="299129"/>
            <a:ext cx="3672840" cy="6621236"/>
          </a:xfrm>
          <a:prstGeom prst="rect">
            <a:avLst/>
          </a:prstGeom>
        </p:spPr>
      </p:pic>
      <p:pic>
        <p:nvPicPr>
          <p:cNvPr id="10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5356" y="285523"/>
            <a:ext cx="3657600" cy="662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rcRect t="50000"/>
          <a:stretch>
            <a:fillRect/>
          </a:stretch>
        </p:blipFill>
        <p:spPr>
          <a:xfrm>
            <a:off x="0" y="-1"/>
            <a:ext cx="10691813" cy="7559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8797" y="2986266"/>
            <a:ext cx="5208208" cy="1269504"/>
          </a:xfrm>
          <a:prstGeom prst="rect">
            <a:avLst/>
          </a:prstGeom>
          <a:noFill/>
          <a:effectLst>
            <a:glow rad="152400">
              <a:schemeClr val="accent4">
                <a:satMod val="175000"/>
                <a:alpha val="2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4300" b="1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60000">
                      <a:schemeClr val="bg1"/>
                    </a:gs>
                    <a:gs pos="60000">
                      <a:schemeClr val="bg1">
                        <a:lumMod val="90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앞으로 개발해야하는 사항들</a:t>
            </a:r>
            <a:endParaRPr xmlns:mc="http://schemas.openxmlformats.org/markup-compatibility/2006" xmlns:hp="http://schemas.haansoft.com/office/presentation/8.0" lang="ko-KR" altLang="en-US" sz="4300" b="1" mc:Ignorable="hp" hp:hslEmbossed="0">
              <a:ln w="9525"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60000">
                    <a:schemeClr val="bg1"/>
                  </a:gs>
                  <a:gs pos="60000">
                    <a:schemeClr val="bg1">
                      <a:lumMod val="9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50000"/>
          <a:stretch>
            <a:fillRect/>
          </a:stretch>
        </p:blipFill>
        <p:spPr>
          <a:xfrm>
            <a:off x="0" y="0"/>
            <a:ext cx="10691813" cy="7559675"/>
          </a:xfrm>
          <a:prstGeom prst="rect">
            <a:avLst/>
          </a:prstGeom>
        </p:spPr>
      </p:pic>
      <p:grpSp>
        <p:nvGrpSpPr>
          <p:cNvPr id="52" name="Group 4"/>
          <p:cNvGrpSpPr>
            <a:grpSpLocks noChangeAspect="1"/>
          </p:cNvGrpSpPr>
          <p:nvPr/>
        </p:nvGrpSpPr>
        <p:grpSpPr>
          <a:xfrm rot="0">
            <a:off x="9439478" y="192219"/>
            <a:ext cx="1061086" cy="173427"/>
            <a:chOff x="-381" y="1766"/>
            <a:chExt cx="7495" cy="1225"/>
          </a:xfrm>
          <a:solidFill>
            <a:schemeClr val="bg1"/>
          </a:solidFill>
        </p:grpSpPr>
        <p:sp>
          <p:nvSpPr>
            <p:cNvPr id="53" name="Freeform 5"/>
            <p:cNvSpPr>
              <a:spLocks noEditPoints="1"/>
            </p:cNvSpPr>
            <p:nvPr/>
          </p:nvSpPr>
          <p:spPr>
            <a:xfrm>
              <a:off x="-381" y="1766"/>
              <a:ext cx="3921" cy="1225"/>
            </a:xfrm>
            <a:custGeom>
              <a:avLst/>
              <a:gdLst>
                <a:gd name="T0" fmla="*/ 58 w 1664"/>
                <a:gd name="T1" fmla="*/ 6 h 517"/>
                <a:gd name="T2" fmla="*/ 0 w 1664"/>
                <a:gd name="T3" fmla="*/ 65 h 517"/>
                <a:gd name="T4" fmla="*/ 0 w 1664"/>
                <a:gd name="T5" fmla="*/ 453 h 517"/>
                <a:gd name="T6" fmla="*/ 58 w 1664"/>
                <a:gd name="T7" fmla="*/ 512 h 517"/>
                <a:gd name="T8" fmla="*/ 117 w 1664"/>
                <a:gd name="T9" fmla="*/ 453 h 517"/>
                <a:gd name="T10" fmla="*/ 117 w 1664"/>
                <a:gd name="T11" fmla="*/ 65 h 517"/>
                <a:gd name="T12" fmla="*/ 58 w 1664"/>
                <a:gd name="T13" fmla="*/ 6 h 517"/>
                <a:gd name="T14" fmla="*/ 278 w 1664"/>
                <a:gd name="T15" fmla="*/ 23 h 517"/>
                <a:gd name="T16" fmla="*/ 195 w 1664"/>
                <a:gd name="T17" fmla="*/ 23 h 517"/>
                <a:gd name="T18" fmla="*/ 195 w 1664"/>
                <a:gd name="T19" fmla="*/ 106 h 517"/>
                <a:gd name="T20" fmla="*/ 583 w 1664"/>
                <a:gd name="T21" fmla="*/ 494 h 517"/>
                <a:gd name="T22" fmla="*/ 666 w 1664"/>
                <a:gd name="T23" fmla="*/ 494 h 517"/>
                <a:gd name="T24" fmla="*/ 666 w 1664"/>
                <a:gd name="T25" fmla="*/ 412 h 517"/>
                <a:gd name="T26" fmla="*/ 278 w 1664"/>
                <a:gd name="T27" fmla="*/ 23 h 517"/>
                <a:gd name="T28" fmla="*/ 237 w 1664"/>
                <a:gd name="T29" fmla="*/ 395 h 517"/>
                <a:gd name="T30" fmla="*/ 178 w 1664"/>
                <a:gd name="T31" fmla="*/ 453 h 517"/>
                <a:gd name="T32" fmla="*/ 237 w 1664"/>
                <a:gd name="T33" fmla="*/ 512 h 517"/>
                <a:gd name="T34" fmla="*/ 295 w 1664"/>
                <a:gd name="T35" fmla="*/ 453 h 517"/>
                <a:gd name="T36" fmla="*/ 237 w 1664"/>
                <a:gd name="T37" fmla="*/ 395 h 517"/>
                <a:gd name="T38" fmla="*/ 625 w 1664"/>
                <a:gd name="T39" fmla="*/ 6 h 517"/>
                <a:gd name="T40" fmla="*/ 567 w 1664"/>
                <a:gd name="T41" fmla="*/ 64 h 517"/>
                <a:gd name="T42" fmla="*/ 625 w 1664"/>
                <a:gd name="T43" fmla="*/ 123 h 517"/>
                <a:gd name="T44" fmla="*/ 684 w 1664"/>
                <a:gd name="T45" fmla="*/ 64 h 517"/>
                <a:gd name="T46" fmla="*/ 625 w 1664"/>
                <a:gd name="T47" fmla="*/ 6 h 517"/>
                <a:gd name="T48" fmla="*/ 1039 w 1664"/>
                <a:gd name="T49" fmla="*/ 200 h 517"/>
                <a:gd name="T50" fmla="*/ 980 w 1664"/>
                <a:gd name="T51" fmla="*/ 259 h 517"/>
                <a:gd name="T52" fmla="*/ 1039 w 1664"/>
                <a:gd name="T53" fmla="*/ 317 h 517"/>
                <a:gd name="T54" fmla="*/ 1097 w 1664"/>
                <a:gd name="T55" fmla="*/ 259 h 517"/>
                <a:gd name="T56" fmla="*/ 1039 w 1664"/>
                <a:gd name="T57" fmla="*/ 200 h 517"/>
                <a:gd name="T58" fmla="*/ 804 w 1664"/>
                <a:gd name="T59" fmla="*/ 6 h 517"/>
                <a:gd name="T60" fmla="*/ 745 w 1664"/>
                <a:gd name="T61" fmla="*/ 65 h 517"/>
                <a:gd name="T62" fmla="*/ 745 w 1664"/>
                <a:gd name="T63" fmla="*/ 453 h 517"/>
                <a:gd name="T64" fmla="*/ 804 w 1664"/>
                <a:gd name="T65" fmla="*/ 512 h 517"/>
                <a:gd name="T66" fmla="*/ 863 w 1664"/>
                <a:gd name="T67" fmla="*/ 453 h 517"/>
                <a:gd name="T68" fmla="*/ 863 w 1664"/>
                <a:gd name="T69" fmla="*/ 65 h 517"/>
                <a:gd name="T70" fmla="*/ 804 w 1664"/>
                <a:gd name="T71" fmla="*/ 6 h 517"/>
                <a:gd name="T72" fmla="*/ 1039 w 1664"/>
                <a:gd name="T73" fmla="*/ 6 h 517"/>
                <a:gd name="T74" fmla="*/ 980 w 1664"/>
                <a:gd name="T75" fmla="*/ 64 h 517"/>
                <a:gd name="T76" fmla="*/ 1039 w 1664"/>
                <a:gd name="T77" fmla="*/ 123 h 517"/>
                <a:gd name="T78" fmla="*/ 1097 w 1664"/>
                <a:gd name="T79" fmla="*/ 64 h 517"/>
                <a:gd name="T80" fmla="*/ 1039 w 1664"/>
                <a:gd name="T81" fmla="*/ 6 h 517"/>
                <a:gd name="T82" fmla="*/ 1411 w 1664"/>
                <a:gd name="T83" fmla="*/ 6 h 517"/>
                <a:gd name="T84" fmla="*/ 1232 w 1664"/>
                <a:gd name="T85" fmla="*/ 80 h 517"/>
                <a:gd name="T86" fmla="*/ 1158 w 1664"/>
                <a:gd name="T87" fmla="*/ 259 h 517"/>
                <a:gd name="T88" fmla="*/ 1232 w 1664"/>
                <a:gd name="T89" fmla="*/ 438 h 517"/>
                <a:gd name="T90" fmla="*/ 1411 w 1664"/>
                <a:gd name="T91" fmla="*/ 512 h 517"/>
                <a:gd name="T92" fmla="*/ 1590 w 1664"/>
                <a:gd name="T93" fmla="*/ 438 h 517"/>
                <a:gd name="T94" fmla="*/ 1664 w 1664"/>
                <a:gd name="T95" fmla="*/ 259 h 517"/>
                <a:gd name="T96" fmla="*/ 1411 w 1664"/>
                <a:gd name="T97" fmla="*/ 6 h 517"/>
                <a:gd name="T98" fmla="*/ 1507 w 1664"/>
                <a:gd name="T99" fmla="*/ 355 h 517"/>
                <a:gd name="T100" fmla="*/ 1411 w 1664"/>
                <a:gd name="T101" fmla="*/ 394 h 517"/>
                <a:gd name="T102" fmla="*/ 1315 w 1664"/>
                <a:gd name="T103" fmla="*/ 355 h 517"/>
                <a:gd name="T104" fmla="*/ 1276 w 1664"/>
                <a:gd name="T105" fmla="*/ 259 h 517"/>
                <a:gd name="T106" fmla="*/ 1315 w 1664"/>
                <a:gd name="T107" fmla="*/ 163 h 517"/>
                <a:gd name="T108" fmla="*/ 1411 w 1664"/>
                <a:gd name="T109" fmla="*/ 123 h 517"/>
                <a:gd name="T110" fmla="*/ 1546 w 1664"/>
                <a:gd name="T111" fmla="*/ 259 h 517"/>
                <a:gd name="T112" fmla="*/ 1507 w 1664"/>
                <a:gd name="T113" fmla="*/ 355 h 5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64" h="517">
                  <a:moveTo>
                    <a:pt x="58" y="6"/>
                  </a:moveTo>
                  <a:cubicBezTo>
                    <a:pt x="26" y="6"/>
                    <a:pt x="0" y="32"/>
                    <a:pt x="0" y="65"/>
                  </a:cubicBezTo>
                  <a:quadBezTo>
                    <a:pt x="0" y="453"/>
                    <a:pt x="0" y="453"/>
                  </a:quadBezTo>
                  <a:cubicBezTo>
                    <a:pt x="0" y="485"/>
                    <a:pt x="26" y="512"/>
                    <a:pt x="58" y="512"/>
                  </a:cubicBezTo>
                  <a:cubicBezTo>
                    <a:pt x="91" y="512"/>
                    <a:pt x="117" y="485"/>
                    <a:pt x="117" y="453"/>
                  </a:cubicBezTo>
                  <a:quadBezTo>
                    <a:pt x="117" y="65"/>
                    <a:pt x="117" y="65"/>
                  </a:quadBezTo>
                  <a:cubicBezTo>
                    <a:pt x="117" y="32"/>
                    <a:pt x="91" y="6"/>
                    <a:pt x="58" y="6"/>
                  </a:cubicBezTo>
                  <a:close/>
                  <a:moveTo>
                    <a:pt x="278" y="23"/>
                  </a:moveTo>
                  <a:cubicBezTo>
                    <a:pt x="256" y="0"/>
                    <a:pt x="218" y="0"/>
                    <a:pt x="195" y="23"/>
                  </a:cubicBezTo>
                  <a:cubicBezTo>
                    <a:pt x="173" y="46"/>
                    <a:pt x="172" y="83"/>
                    <a:pt x="195" y="106"/>
                  </a:cubicBezTo>
                  <a:quadBezTo>
                    <a:pt x="583" y="494"/>
                    <a:pt x="583" y="494"/>
                  </a:quadBezTo>
                  <a:cubicBezTo>
                    <a:pt x="606" y="517"/>
                    <a:pt x="643" y="517"/>
                    <a:pt x="666" y="494"/>
                  </a:cubicBezTo>
                  <a:cubicBezTo>
                    <a:pt x="689" y="472"/>
                    <a:pt x="689" y="434"/>
                    <a:pt x="666" y="412"/>
                  </a:cubicBezTo>
                  <a:lnTo>
                    <a:pt x="278" y="23"/>
                  </a:lnTo>
                  <a:close/>
                  <a:moveTo>
                    <a:pt x="237" y="395"/>
                  </a:moveTo>
                  <a:cubicBezTo>
                    <a:pt x="204" y="395"/>
                    <a:pt x="178" y="421"/>
                    <a:pt x="178" y="453"/>
                  </a:cubicBezTo>
                  <a:cubicBezTo>
                    <a:pt x="178" y="485"/>
                    <a:pt x="204" y="512"/>
                    <a:pt x="237" y="512"/>
                  </a:cubicBezTo>
                  <a:cubicBezTo>
                    <a:pt x="269" y="512"/>
                    <a:pt x="295" y="485"/>
                    <a:pt x="295" y="453"/>
                  </a:cubicBezTo>
                  <a:cubicBezTo>
                    <a:pt x="295" y="421"/>
                    <a:pt x="269" y="395"/>
                    <a:pt x="237" y="395"/>
                  </a:cubicBezTo>
                  <a:close/>
                  <a:moveTo>
                    <a:pt x="625" y="6"/>
                  </a:moveTo>
                  <a:cubicBezTo>
                    <a:pt x="593" y="6"/>
                    <a:pt x="567" y="32"/>
                    <a:pt x="567" y="64"/>
                  </a:cubicBezTo>
                  <a:cubicBezTo>
                    <a:pt x="567" y="97"/>
                    <a:pt x="593" y="123"/>
                    <a:pt x="625" y="123"/>
                  </a:cubicBezTo>
                  <a:cubicBezTo>
                    <a:pt x="657" y="123"/>
                    <a:pt x="684" y="97"/>
                    <a:pt x="684" y="64"/>
                  </a:cubicBezTo>
                  <a:cubicBezTo>
                    <a:pt x="684" y="32"/>
                    <a:pt x="657" y="6"/>
                    <a:pt x="625" y="6"/>
                  </a:cubicBezTo>
                  <a:close/>
                  <a:moveTo>
                    <a:pt x="1039" y="200"/>
                  </a:moveTo>
                  <a:cubicBezTo>
                    <a:pt x="1006" y="200"/>
                    <a:pt x="980" y="227"/>
                    <a:pt x="980" y="259"/>
                  </a:cubicBezTo>
                  <a:cubicBezTo>
                    <a:pt x="980" y="291"/>
                    <a:pt x="1006" y="317"/>
                    <a:pt x="1039" y="317"/>
                  </a:cubicBezTo>
                  <a:cubicBezTo>
                    <a:pt x="1071" y="317"/>
                    <a:pt x="1097" y="291"/>
                    <a:pt x="1097" y="259"/>
                  </a:cubicBezTo>
                  <a:cubicBezTo>
                    <a:pt x="1097" y="227"/>
                    <a:pt x="1071" y="200"/>
                    <a:pt x="1039" y="200"/>
                  </a:cubicBezTo>
                  <a:close/>
                  <a:moveTo>
                    <a:pt x="804" y="6"/>
                  </a:moveTo>
                  <a:cubicBezTo>
                    <a:pt x="772" y="6"/>
                    <a:pt x="745" y="32"/>
                    <a:pt x="745" y="65"/>
                  </a:cubicBezTo>
                  <a:quadBezTo>
                    <a:pt x="745" y="453"/>
                    <a:pt x="745" y="453"/>
                  </a:quadBezTo>
                  <a:cubicBezTo>
                    <a:pt x="745" y="485"/>
                    <a:pt x="772" y="512"/>
                    <a:pt x="804" y="512"/>
                  </a:cubicBezTo>
                  <a:cubicBezTo>
                    <a:pt x="837" y="512"/>
                    <a:pt x="863" y="485"/>
                    <a:pt x="863" y="453"/>
                  </a:cubicBezTo>
                  <a:quadBezTo>
                    <a:pt x="863" y="65"/>
                    <a:pt x="863" y="65"/>
                  </a:quadBezTo>
                  <a:cubicBezTo>
                    <a:pt x="863" y="32"/>
                    <a:pt x="837" y="6"/>
                    <a:pt x="804" y="6"/>
                  </a:cubicBezTo>
                  <a:close/>
                  <a:moveTo>
                    <a:pt x="1039" y="6"/>
                  </a:moveTo>
                  <a:cubicBezTo>
                    <a:pt x="1006" y="6"/>
                    <a:pt x="980" y="32"/>
                    <a:pt x="980" y="64"/>
                  </a:cubicBezTo>
                  <a:cubicBezTo>
                    <a:pt x="980" y="97"/>
                    <a:pt x="1006" y="123"/>
                    <a:pt x="1039" y="123"/>
                  </a:cubicBezTo>
                  <a:cubicBezTo>
                    <a:pt x="1071" y="123"/>
                    <a:pt x="1097" y="97"/>
                    <a:pt x="1097" y="64"/>
                  </a:cubicBezTo>
                  <a:cubicBezTo>
                    <a:pt x="1097" y="32"/>
                    <a:pt x="1071" y="6"/>
                    <a:pt x="1039" y="6"/>
                  </a:cubicBezTo>
                  <a:close/>
                  <a:moveTo>
                    <a:pt x="1411" y="6"/>
                  </a:moveTo>
                  <a:cubicBezTo>
                    <a:pt x="1344" y="6"/>
                    <a:pt x="1280" y="32"/>
                    <a:pt x="1232" y="80"/>
                  </a:cubicBezTo>
                  <a:cubicBezTo>
                    <a:pt x="1184" y="128"/>
                    <a:pt x="1158" y="191"/>
                    <a:pt x="1158" y="259"/>
                  </a:cubicBezTo>
                  <a:cubicBezTo>
                    <a:pt x="1158" y="326"/>
                    <a:pt x="1184" y="390"/>
                    <a:pt x="1232" y="438"/>
                  </a:cubicBezTo>
                  <a:cubicBezTo>
                    <a:pt x="1280" y="485"/>
                    <a:pt x="1344" y="512"/>
                    <a:pt x="1411" y="512"/>
                  </a:cubicBezTo>
                  <a:cubicBezTo>
                    <a:pt x="1479" y="512"/>
                    <a:pt x="1542" y="485"/>
                    <a:pt x="1590" y="438"/>
                  </a:cubicBezTo>
                  <a:cubicBezTo>
                    <a:pt x="1638" y="390"/>
                    <a:pt x="1664" y="326"/>
                    <a:pt x="1664" y="259"/>
                  </a:cubicBezTo>
                  <a:cubicBezTo>
                    <a:pt x="1664" y="119"/>
                    <a:pt x="1551" y="6"/>
                    <a:pt x="1411" y="6"/>
                  </a:cubicBezTo>
                  <a:close/>
                  <a:moveTo>
                    <a:pt x="1507" y="355"/>
                  </a:moveTo>
                  <a:cubicBezTo>
                    <a:pt x="1481" y="380"/>
                    <a:pt x="1447" y="394"/>
                    <a:pt x="1411" y="394"/>
                  </a:cubicBezTo>
                  <a:cubicBezTo>
                    <a:pt x="1375" y="394"/>
                    <a:pt x="1341" y="380"/>
                    <a:pt x="1315" y="355"/>
                  </a:cubicBezTo>
                  <a:cubicBezTo>
                    <a:pt x="1290" y="329"/>
                    <a:pt x="1276" y="295"/>
                    <a:pt x="1276" y="259"/>
                  </a:cubicBezTo>
                  <a:cubicBezTo>
                    <a:pt x="1276" y="223"/>
                    <a:pt x="1290" y="189"/>
                    <a:pt x="1315" y="163"/>
                  </a:cubicBezTo>
                  <a:cubicBezTo>
                    <a:pt x="1341" y="138"/>
                    <a:pt x="1375" y="123"/>
                    <a:pt x="1411" y="123"/>
                  </a:cubicBezTo>
                  <a:cubicBezTo>
                    <a:pt x="1486" y="123"/>
                    <a:pt x="1546" y="184"/>
                    <a:pt x="1546" y="259"/>
                  </a:cubicBezTo>
                  <a:cubicBezTo>
                    <a:pt x="1546" y="295"/>
                    <a:pt x="1532" y="329"/>
                    <a:pt x="1507" y="3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4" name="Freeform 6"/>
            <p:cNvSpPr/>
            <p:nvPr/>
          </p:nvSpPr>
          <p:spPr>
            <a:xfrm>
              <a:off x="3862" y="1955"/>
              <a:ext cx="62" cy="448"/>
            </a:xfrm>
            <a:custGeom>
              <a:avLst/>
              <a:gdLst>
                <a:gd name="T0" fmla="*/ 0 w 62"/>
                <a:gd name="T1" fmla="*/ 0 h 448"/>
                <a:gd name="T2" fmla="*/ 31 w 62"/>
                <a:gd name="T3" fmla="*/ 0 h 448"/>
                <a:gd name="T4" fmla="*/ 62 w 62"/>
                <a:gd name="T5" fmla="*/ 0 h 448"/>
                <a:gd name="T6" fmla="*/ 62 w 62"/>
                <a:gd name="T7" fmla="*/ 448 h 448"/>
                <a:gd name="T8" fmla="*/ 31 w 62"/>
                <a:gd name="T9" fmla="*/ 448 h 448"/>
                <a:gd name="T10" fmla="*/ 0 w 62"/>
                <a:gd name="T11" fmla="*/ 448 h 448"/>
                <a:gd name="T12" fmla="*/ 0 w 62"/>
                <a:gd name="T13" fmla="*/ 0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448">
                  <a:moveTo>
                    <a:pt x="0" y="0"/>
                  </a:moveTo>
                  <a:lnTo>
                    <a:pt x="31" y="0"/>
                  </a:lnTo>
                  <a:lnTo>
                    <a:pt x="62" y="0"/>
                  </a:lnTo>
                  <a:lnTo>
                    <a:pt x="62" y="448"/>
                  </a:lnTo>
                  <a:lnTo>
                    <a:pt x="31" y="448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5" name="Freeform 7"/>
            <p:cNvSpPr/>
            <p:nvPr/>
          </p:nvSpPr>
          <p:spPr>
            <a:xfrm>
              <a:off x="4027" y="1955"/>
              <a:ext cx="354" cy="448"/>
            </a:xfrm>
            <a:custGeom>
              <a:avLst/>
              <a:gdLst>
                <a:gd name="T0" fmla="*/ 57 w 354"/>
                <a:gd name="T1" fmla="*/ 448 h 448"/>
                <a:gd name="T2" fmla="*/ 29 w 354"/>
                <a:gd name="T3" fmla="*/ 448 h 448"/>
                <a:gd name="T4" fmla="*/ 0 w 354"/>
                <a:gd name="T5" fmla="*/ 448 h 448"/>
                <a:gd name="T6" fmla="*/ 0 w 354"/>
                <a:gd name="T7" fmla="*/ 0 h 448"/>
                <a:gd name="T8" fmla="*/ 36 w 354"/>
                <a:gd name="T9" fmla="*/ 0 h 448"/>
                <a:gd name="T10" fmla="*/ 71 w 354"/>
                <a:gd name="T11" fmla="*/ 0 h 448"/>
                <a:gd name="T12" fmla="*/ 295 w 354"/>
                <a:gd name="T13" fmla="*/ 363 h 448"/>
                <a:gd name="T14" fmla="*/ 295 w 354"/>
                <a:gd name="T15" fmla="*/ 0 h 448"/>
                <a:gd name="T16" fmla="*/ 323 w 354"/>
                <a:gd name="T17" fmla="*/ 0 h 448"/>
                <a:gd name="T18" fmla="*/ 354 w 354"/>
                <a:gd name="T19" fmla="*/ 0 h 448"/>
                <a:gd name="T20" fmla="*/ 354 w 354"/>
                <a:gd name="T21" fmla="*/ 448 h 448"/>
                <a:gd name="T22" fmla="*/ 321 w 354"/>
                <a:gd name="T23" fmla="*/ 448 h 448"/>
                <a:gd name="T24" fmla="*/ 288 w 354"/>
                <a:gd name="T25" fmla="*/ 448 h 448"/>
                <a:gd name="T26" fmla="*/ 57 w 354"/>
                <a:gd name="T27" fmla="*/ 81 h 448"/>
                <a:gd name="T28" fmla="*/ 57 w 354"/>
                <a:gd name="T29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4" h="448">
                  <a:moveTo>
                    <a:pt x="57" y="448"/>
                  </a:moveTo>
                  <a:lnTo>
                    <a:pt x="29" y="448"/>
                  </a:lnTo>
                  <a:lnTo>
                    <a:pt x="0" y="448"/>
                  </a:lnTo>
                  <a:lnTo>
                    <a:pt x="0" y="0"/>
                  </a:lnTo>
                  <a:lnTo>
                    <a:pt x="36" y="0"/>
                  </a:lnTo>
                  <a:lnTo>
                    <a:pt x="71" y="0"/>
                  </a:lnTo>
                  <a:lnTo>
                    <a:pt x="295" y="363"/>
                  </a:lnTo>
                  <a:lnTo>
                    <a:pt x="295" y="0"/>
                  </a:lnTo>
                  <a:lnTo>
                    <a:pt x="323" y="0"/>
                  </a:lnTo>
                  <a:lnTo>
                    <a:pt x="354" y="0"/>
                  </a:lnTo>
                  <a:lnTo>
                    <a:pt x="354" y="448"/>
                  </a:lnTo>
                  <a:lnTo>
                    <a:pt x="321" y="448"/>
                  </a:lnTo>
                  <a:lnTo>
                    <a:pt x="288" y="448"/>
                  </a:lnTo>
                  <a:lnTo>
                    <a:pt x="57" y="81"/>
                  </a:lnTo>
                  <a:lnTo>
                    <a:pt x="5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6" name="Freeform 8"/>
            <p:cNvSpPr/>
            <p:nvPr/>
          </p:nvSpPr>
          <p:spPr>
            <a:xfrm>
              <a:off x="4482" y="1955"/>
              <a:ext cx="306" cy="448"/>
            </a:xfrm>
            <a:custGeom>
              <a:avLst/>
              <a:gdLst>
                <a:gd name="T0" fmla="*/ 0 w 306"/>
                <a:gd name="T1" fmla="*/ 448 h 448"/>
                <a:gd name="T2" fmla="*/ 0 w 306"/>
                <a:gd name="T3" fmla="*/ 0 h 448"/>
                <a:gd name="T4" fmla="*/ 306 w 306"/>
                <a:gd name="T5" fmla="*/ 0 h 448"/>
                <a:gd name="T6" fmla="*/ 306 w 306"/>
                <a:gd name="T7" fmla="*/ 26 h 448"/>
                <a:gd name="T8" fmla="*/ 306 w 306"/>
                <a:gd name="T9" fmla="*/ 53 h 448"/>
                <a:gd name="T10" fmla="*/ 59 w 306"/>
                <a:gd name="T11" fmla="*/ 53 h 448"/>
                <a:gd name="T12" fmla="*/ 59 w 306"/>
                <a:gd name="T13" fmla="*/ 190 h 448"/>
                <a:gd name="T14" fmla="*/ 276 w 306"/>
                <a:gd name="T15" fmla="*/ 190 h 448"/>
                <a:gd name="T16" fmla="*/ 276 w 306"/>
                <a:gd name="T17" fmla="*/ 216 h 448"/>
                <a:gd name="T18" fmla="*/ 276 w 306"/>
                <a:gd name="T19" fmla="*/ 245 h 448"/>
                <a:gd name="T20" fmla="*/ 59 w 306"/>
                <a:gd name="T21" fmla="*/ 245 h 448"/>
                <a:gd name="T22" fmla="*/ 59 w 306"/>
                <a:gd name="T23" fmla="*/ 448 h 448"/>
                <a:gd name="T24" fmla="*/ 28 w 306"/>
                <a:gd name="T25" fmla="*/ 448 h 448"/>
                <a:gd name="T26" fmla="*/ 0 w 306"/>
                <a:gd name="T27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448">
                  <a:moveTo>
                    <a:pt x="0" y="448"/>
                  </a:moveTo>
                  <a:lnTo>
                    <a:pt x="0" y="0"/>
                  </a:lnTo>
                  <a:lnTo>
                    <a:pt x="306" y="0"/>
                  </a:lnTo>
                  <a:lnTo>
                    <a:pt x="306" y="26"/>
                  </a:lnTo>
                  <a:lnTo>
                    <a:pt x="306" y="53"/>
                  </a:lnTo>
                  <a:lnTo>
                    <a:pt x="59" y="53"/>
                  </a:lnTo>
                  <a:lnTo>
                    <a:pt x="59" y="190"/>
                  </a:lnTo>
                  <a:lnTo>
                    <a:pt x="276" y="190"/>
                  </a:lnTo>
                  <a:lnTo>
                    <a:pt x="276" y="216"/>
                  </a:lnTo>
                  <a:lnTo>
                    <a:pt x="276" y="245"/>
                  </a:lnTo>
                  <a:lnTo>
                    <a:pt x="59" y="245"/>
                  </a:lnTo>
                  <a:lnTo>
                    <a:pt x="59" y="448"/>
                  </a:lnTo>
                  <a:lnTo>
                    <a:pt x="28" y="448"/>
                  </a:lnTo>
                  <a:lnTo>
                    <a:pt x="0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7" name="Freeform 9"/>
            <p:cNvSpPr>
              <a:spLocks noEditPoints="1"/>
            </p:cNvSpPr>
            <p:nvPr/>
          </p:nvSpPr>
          <p:spPr>
            <a:xfrm>
              <a:off x="4831" y="1944"/>
              <a:ext cx="436" cy="471"/>
            </a:xfrm>
            <a:custGeom>
              <a:avLst/>
              <a:gdLst>
                <a:gd name="T0" fmla="*/ 26 w 185"/>
                <a:gd name="T1" fmla="*/ 171 h 199"/>
                <a:gd name="T2" fmla="*/ 0 w 185"/>
                <a:gd name="T3" fmla="*/ 99 h 199"/>
                <a:gd name="T4" fmla="*/ 26 w 185"/>
                <a:gd name="T5" fmla="*/ 27 h 199"/>
                <a:gd name="T6" fmla="*/ 92 w 185"/>
                <a:gd name="T7" fmla="*/ 0 h 199"/>
                <a:gd name="T8" fmla="*/ 159 w 185"/>
                <a:gd name="T9" fmla="*/ 27 h 199"/>
                <a:gd name="T10" fmla="*/ 185 w 185"/>
                <a:gd name="T11" fmla="*/ 99 h 199"/>
                <a:gd name="T12" fmla="*/ 159 w 185"/>
                <a:gd name="T13" fmla="*/ 171 h 199"/>
                <a:gd name="T14" fmla="*/ 92 w 185"/>
                <a:gd name="T15" fmla="*/ 199 h 199"/>
                <a:gd name="T16" fmla="*/ 26 w 185"/>
                <a:gd name="T17" fmla="*/ 171 h 199"/>
                <a:gd name="T18" fmla="*/ 140 w 185"/>
                <a:gd name="T19" fmla="*/ 155 h 199"/>
                <a:gd name="T20" fmla="*/ 158 w 185"/>
                <a:gd name="T21" fmla="*/ 99 h 199"/>
                <a:gd name="T22" fmla="*/ 140 w 185"/>
                <a:gd name="T23" fmla="*/ 43 h 199"/>
                <a:gd name="T24" fmla="*/ 92 w 185"/>
                <a:gd name="T25" fmla="*/ 22 h 199"/>
                <a:gd name="T26" fmla="*/ 45 w 185"/>
                <a:gd name="T27" fmla="*/ 43 h 199"/>
                <a:gd name="T28" fmla="*/ 27 w 185"/>
                <a:gd name="T29" fmla="*/ 99 h 199"/>
                <a:gd name="T30" fmla="*/ 45 w 185"/>
                <a:gd name="T31" fmla="*/ 155 h 199"/>
                <a:gd name="T32" fmla="*/ 92 w 185"/>
                <a:gd name="T33" fmla="*/ 176 h 199"/>
                <a:gd name="T34" fmla="*/ 140 w 185"/>
                <a:gd name="T35" fmla="*/ 155 h 1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5" h="199">
                  <a:moveTo>
                    <a:pt x="26" y="171"/>
                  </a:moveTo>
                  <a:cubicBezTo>
                    <a:pt x="9" y="153"/>
                    <a:pt x="0" y="129"/>
                    <a:pt x="0" y="99"/>
                  </a:cubicBezTo>
                  <a:cubicBezTo>
                    <a:pt x="0" y="70"/>
                    <a:pt x="9" y="45"/>
                    <a:pt x="26" y="27"/>
                  </a:cubicBezTo>
                  <a:cubicBezTo>
                    <a:pt x="43" y="9"/>
                    <a:pt x="65" y="0"/>
                    <a:pt x="92" y="0"/>
                  </a:cubicBezTo>
                  <a:cubicBezTo>
                    <a:pt x="120" y="0"/>
                    <a:pt x="142" y="9"/>
                    <a:pt x="159" y="27"/>
                  </a:cubicBezTo>
                  <a:cubicBezTo>
                    <a:pt x="176" y="45"/>
                    <a:pt x="185" y="70"/>
                    <a:pt x="185" y="99"/>
                  </a:cubicBezTo>
                  <a:cubicBezTo>
                    <a:pt x="185" y="129"/>
                    <a:pt x="176" y="153"/>
                    <a:pt x="159" y="171"/>
                  </a:cubicBezTo>
                  <a:cubicBezTo>
                    <a:pt x="142" y="190"/>
                    <a:pt x="120" y="199"/>
                    <a:pt x="92" y="199"/>
                  </a:cubicBezTo>
                  <a:cubicBezTo>
                    <a:pt x="65" y="199"/>
                    <a:pt x="43" y="190"/>
                    <a:pt x="26" y="171"/>
                  </a:cubicBezTo>
                  <a:close/>
                  <a:moveTo>
                    <a:pt x="140" y="155"/>
                  </a:moveTo>
                  <a:cubicBezTo>
                    <a:pt x="152" y="141"/>
                    <a:pt x="158" y="122"/>
                    <a:pt x="158" y="99"/>
                  </a:cubicBezTo>
                  <a:cubicBezTo>
                    <a:pt x="158" y="76"/>
                    <a:pt x="152" y="58"/>
                    <a:pt x="140" y="43"/>
                  </a:cubicBezTo>
                  <a:cubicBezTo>
                    <a:pt x="128" y="29"/>
                    <a:pt x="112" y="22"/>
                    <a:pt x="92" y="22"/>
                  </a:cubicBezTo>
                  <a:cubicBezTo>
                    <a:pt x="73" y="22"/>
                    <a:pt x="57" y="29"/>
                    <a:pt x="45" y="43"/>
                  </a:cubicBezTo>
                  <a:cubicBezTo>
                    <a:pt x="33" y="58"/>
                    <a:pt x="27" y="76"/>
                    <a:pt x="27" y="99"/>
                  </a:cubicBezTo>
                  <a:cubicBezTo>
                    <a:pt x="27" y="122"/>
                    <a:pt x="33" y="141"/>
                    <a:pt x="45" y="155"/>
                  </a:cubicBezTo>
                  <a:cubicBezTo>
                    <a:pt x="57" y="169"/>
                    <a:pt x="73" y="176"/>
                    <a:pt x="92" y="176"/>
                  </a:cubicBezTo>
                  <a:cubicBezTo>
                    <a:pt x="112" y="176"/>
                    <a:pt x="128" y="169"/>
                    <a:pt x="140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8" name="Freeform 10"/>
            <p:cNvSpPr/>
            <p:nvPr/>
          </p:nvSpPr>
          <p:spPr>
            <a:xfrm>
              <a:off x="5321" y="1944"/>
              <a:ext cx="407" cy="471"/>
            </a:xfrm>
            <a:custGeom>
              <a:avLst/>
              <a:gdLst>
                <a:gd name="T0" fmla="*/ 88 w 173"/>
                <a:gd name="T1" fmla="*/ 199 h 199"/>
                <a:gd name="T2" fmla="*/ 24 w 173"/>
                <a:gd name="T3" fmla="*/ 171 h 199"/>
                <a:gd name="T4" fmla="*/ 0 w 173"/>
                <a:gd name="T5" fmla="*/ 99 h 199"/>
                <a:gd name="T6" fmla="*/ 25 w 173"/>
                <a:gd name="T7" fmla="*/ 27 h 199"/>
                <a:gd name="T8" fmla="*/ 90 w 173"/>
                <a:gd name="T9" fmla="*/ 0 h 199"/>
                <a:gd name="T10" fmla="*/ 143 w 173"/>
                <a:gd name="T11" fmla="*/ 17 h 199"/>
                <a:gd name="T12" fmla="*/ 169 w 173"/>
                <a:gd name="T13" fmla="*/ 62 h 199"/>
                <a:gd name="T14" fmla="*/ 145 w 173"/>
                <a:gd name="T15" fmla="*/ 62 h 199"/>
                <a:gd name="T16" fmla="*/ 126 w 173"/>
                <a:gd name="T17" fmla="*/ 32 h 199"/>
                <a:gd name="T18" fmla="*/ 88 w 173"/>
                <a:gd name="T19" fmla="*/ 22 h 199"/>
                <a:gd name="T20" fmla="*/ 43 w 173"/>
                <a:gd name="T21" fmla="*/ 43 h 199"/>
                <a:gd name="T22" fmla="*/ 26 w 173"/>
                <a:gd name="T23" fmla="*/ 100 h 199"/>
                <a:gd name="T24" fmla="*/ 43 w 173"/>
                <a:gd name="T25" fmla="*/ 157 h 199"/>
                <a:gd name="T26" fmla="*/ 89 w 173"/>
                <a:gd name="T27" fmla="*/ 177 h 199"/>
                <a:gd name="T28" fmla="*/ 137 w 173"/>
                <a:gd name="T29" fmla="*/ 155 h 199"/>
                <a:gd name="T30" fmla="*/ 142 w 173"/>
                <a:gd name="T31" fmla="*/ 148 h 199"/>
                <a:gd name="T32" fmla="*/ 147 w 173"/>
                <a:gd name="T33" fmla="*/ 134 h 199"/>
                <a:gd name="T34" fmla="*/ 149 w 173"/>
                <a:gd name="T35" fmla="*/ 117 h 199"/>
                <a:gd name="T36" fmla="*/ 149 w 173"/>
                <a:gd name="T37" fmla="*/ 115 h 199"/>
                <a:gd name="T38" fmla="*/ 90 w 173"/>
                <a:gd name="T39" fmla="*/ 115 h 199"/>
                <a:gd name="T40" fmla="*/ 90 w 173"/>
                <a:gd name="T41" fmla="*/ 93 h 199"/>
                <a:gd name="T42" fmla="*/ 173 w 173"/>
                <a:gd name="T43" fmla="*/ 93 h 199"/>
                <a:gd name="T44" fmla="*/ 173 w 173"/>
                <a:gd name="T45" fmla="*/ 194 h 199"/>
                <a:gd name="T46" fmla="*/ 157 w 173"/>
                <a:gd name="T47" fmla="*/ 194 h 199"/>
                <a:gd name="T48" fmla="*/ 151 w 173"/>
                <a:gd name="T49" fmla="*/ 170 h 199"/>
                <a:gd name="T50" fmla="*/ 149 w 173"/>
                <a:gd name="T51" fmla="*/ 172 h 199"/>
                <a:gd name="T52" fmla="*/ 88 w 173"/>
                <a:gd name="T53" fmla="*/ 199 h 1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3" h="199">
                  <a:moveTo>
                    <a:pt x="88" y="199"/>
                  </a:moveTo>
                  <a:cubicBezTo>
                    <a:pt x="62" y="199"/>
                    <a:pt x="40" y="190"/>
                    <a:pt x="24" y="171"/>
                  </a:cubicBezTo>
                  <a:cubicBezTo>
                    <a:pt x="8" y="153"/>
                    <a:pt x="0" y="129"/>
                    <a:pt x="0" y="99"/>
                  </a:cubicBezTo>
                  <a:cubicBezTo>
                    <a:pt x="0" y="70"/>
                    <a:pt x="8" y="45"/>
                    <a:pt x="25" y="27"/>
                  </a:cubicBezTo>
                  <a:cubicBezTo>
                    <a:pt x="41" y="9"/>
                    <a:pt x="63" y="0"/>
                    <a:pt x="90" y="0"/>
                  </a:cubicBezTo>
                  <a:cubicBezTo>
                    <a:pt x="110" y="0"/>
                    <a:pt x="128" y="5"/>
                    <a:pt x="143" y="17"/>
                  </a:cubicBezTo>
                  <a:cubicBezTo>
                    <a:pt x="158" y="29"/>
                    <a:pt x="167" y="43"/>
                    <a:pt x="169" y="62"/>
                  </a:cubicBezTo>
                  <a:quadBezTo>
                    <a:pt x="145" y="62"/>
                    <a:pt x="145" y="62"/>
                  </a:quadBezTo>
                  <a:cubicBezTo>
                    <a:pt x="142" y="49"/>
                    <a:pt x="136" y="39"/>
                    <a:pt x="126" y="32"/>
                  </a:cubicBezTo>
                  <a:cubicBezTo>
                    <a:pt x="117" y="25"/>
                    <a:pt x="104" y="22"/>
                    <a:pt x="88" y="22"/>
                  </a:cubicBezTo>
                  <a:cubicBezTo>
                    <a:pt x="70" y="22"/>
                    <a:pt x="55" y="29"/>
                    <a:pt x="43" y="43"/>
                  </a:cubicBezTo>
                  <a:cubicBezTo>
                    <a:pt x="32" y="58"/>
                    <a:pt x="26" y="76"/>
                    <a:pt x="26" y="100"/>
                  </a:cubicBezTo>
                  <a:cubicBezTo>
                    <a:pt x="26" y="124"/>
                    <a:pt x="32" y="143"/>
                    <a:pt x="43" y="157"/>
                  </a:cubicBezTo>
                  <a:cubicBezTo>
                    <a:pt x="54" y="170"/>
                    <a:pt x="69" y="177"/>
                    <a:pt x="89" y="177"/>
                  </a:cubicBezTo>
                  <a:cubicBezTo>
                    <a:pt x="109" y="177"/>
                    <a:pt x="125" y="170"/>
                    <a:pt x="137" y="155"/>
                  </a:cubicBezTo>
                  <a:cubicBezTo>
                    <a:pt x="139" y="153"/>
                    <a:pt x="140" y="151"/>
                    <a:pt x="142" y="148"/>
                  </a:cubicBezTo>
                  <a:cubicBezTo>
                    <a:pt x="144" y="145"/>
                    <a:pt x="146" y="140"/>
                    <a:pt x="147" y="134"/>
                  </a:cubicBezTo>
                  <a:cubicBezTo>
                    <a:pt x="149" y="128"/>
                    <a:pt x="149" y="123"/>
                    <a:pt x="149" y="117"/>
                  </a:cubicBezTo>
                  <a:quadBezTo>
                    <a:pt x="149" y="115"/>
                    <a:pt x="149" y="115"/>
                  </a:quadBezTo>
                  <a:quadBezTo>
                    <a:pt x="90" y="115"/>
                    <a:pt x="90" y="115"/>
                  </a:quadBezTo>
                  <a:quadBezTo>
                    <a:pt x="90" y="93"/>
                    <a:pt x="90" y="93"/>
                  </a:quadBezTo>
                  <a:quadBezTo>
                    <a:pt x="173" y="93"/>
                    <a:pt x="173" y="93"/>
                  </a:quadBezTo>
                  <a:quadBezTo>
                    <a:pt x="173" y="194"/>
                    <a:pt x="173" y="194"/>
                  </a:quadBezTo>
                  <a:quadBezTo>
                    <a:pt x="157" y="194"/>
                    <a:pt x="157" y="194"/>
                  </a:quadBezTo>
                  <a:quadBezTo>
                    <a:pt x="151" y="170"/>
                    <a:pt x="151" y="170"/>
                  </a:quadBezTo>
                  <a:quadBezTo>
                    <a:pt x="149" y="172"/>
                    <a:pt x="149" y="172"/>
                  </a:quadBezTo>
                  <a:cubicBezTo>
                    <a:pt x="134" y="190"/>
                    <a:pt x="113" y="199"/>
                    <a:pt x="88" y="1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>
            <a:xfrm>
              <a:off x="5827" y="1955"/>
              <a:ext cx="373" cy="448"/>
            </a:xfrm>
            <a:custGeom>
              <a:avLst/>
              <a:gdLst>
                <a:gd name="T0" fmla="*/ 0 w 158"/>
                <a:gd name="T1" fmla="*/ 0 h 189"/>
                <a:gd name="T2" fmla="*/ 13 w 158"/>
                <a:gd name="T3" fmla="*/ 0 h 189"/>
                <a:gd name="T4" fmla="*/ 88 w 158"/>
                <a:gd name="T5" fmla="*/ 0 h 189"/>
                <a:gd name="T6" fmla="*/ 134 w 158"/>
                <a:gd name="T7" fmla="*/ 13 h 189"/>
                <a:gd name="T8" fmla="*/ 150 w 158"/>
                <a:gd name="T9" fmla="*/ 51 h 189"/>
                <a:gd name="T10" fmla="*/ 134 w 158"/>
                <a:gd name="T11" fmla="*/ 90 h 189"/>
                <a:gd name="T12" fmla="*/ 125 w 158"/>
                <a:gd name="T13" fmla="*/ 96 h 189"/>
                <a:gd name="T14" fmla="*/ 129 w 158"/>
                <a:gd name="T15" fmla="*/ 98 h 189"/>
                <a:gd name="T16" fmla="*/ 147 w 158"/>
                <a:gd name="T17" fmla="*/ 131 h 189"/>
                <a:gd name="T18" fmla="*/ 148 w 158"/>
                <a:gd name="T19" fmla="*/ 166 h 189"/>
                <a:gd name="T20" fmla="*/ 150 w 158"/>
                <a:gd name="T21" fmla="*/ 178 h 189"/>
                <a:gd name="T22" fmla="*/ 158 w 158"/>
                <a:gd name="T23" fmla="*/ 185 h 189"/>
                <a:gd name="T24" fmla="*/ 158 w 158"/>
                <a:gd name="T25" fmla="*/ 189 h 189"/>
                <a:gd name="T26" fmla="*/ 126 w 158"/>
                <a:gd name="T27" fmla="*/ 189 h 189"/>
                <a:gd name="T28" fmla="*/ 124 w 158"/>
                <a:gd name="T29" fmla="*/ 177 h 189"/>
                <a:gd name="T30" fmla="*/ 123 w 158"/>
                <a:gd name="T31" fmla="*/ 155 h 189"/>
                <a:gd name="T32" fmla="*/ 122 w 158"/>
                <a:gd name="T33" fmla="*/ 140 h 189"/>
                <a:gd name="T34" fmla="*/ 113 w 158"/>
                <a:gd name="T35" fmla="*/ 114 h 189"/>
                <a:gd name="T36" fmla="*/ 87 w 158"/>
                <a:gd name="T37" fmla="*/ 107 h 189"/>
                <a:gd name="T38" fmla="*/ 26 w 158"/>
                <a:gd name="T39" fmla="*/ 107 h 189"/>
                <a:gd name="T40" fmla="*/ 26 w 158"/>
                <a:gd name="T41" fmla="*/ 189 h 189"/>
                <a:gd name="T42" fmla="*/ 13 w 158"/>
                <a:gd name="T43" fmla="*/ 189 h 189"/>
                <a:gd name="T44" fmla="*/ 0 w 158"/>
                <a:gd name="T45" fmla="*/ 189 h 189"/>
                <a:gd name="T46" fmla="*/ 0 w 158"/>
                <a:gd name="T47" fmla="*/ 0 h 189"/>
                <a:gd name="T48" fmla="*/ 26 w 158"/>
                <a:gd name="T49" fmla="*/ 85 h 189"/>
                <a:gd name="T50" fmla="*/ 89 w 158"/>
                <a:gd name="T51" fmla="*/ 85 h 189"/>
                <a:gd name="T52" fmla="*/ 116 w 158"/>
                <a:gd name="T53" fmla="*/ 77 h 189"/>
                <a:gd name="T54" fmla="*/ 124 w 158"/>
                <a:gd name="T55" fmla="*/ 53 h 189"/>
                <a:gd name="T56" fmla="*/ 115 w 158"/>
                <a:gd name="T57" fmla="*/ 29 h 189"/>
                <a:gd name="T58" fmla="*/ 87 w 158"/>
                <a:gd name="T59" fmla="*/ 21 h 189"/>
                <a:gd name="T60" fmla="*/ 26 w 158"/>
                <a:gd name="T61" fmla="*/ 21 h 189"/>
                <a:gd name="T62" fmla="*/ 26 w 158"/>
                <a:gd name="T63" fmla="*/ 85 h 18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8" h="189">
                  <a:moveTo>
                    <a:pt x="0" y="0"/>
                  </a:moveTo>
                  <a:quadBezTo>
                    <a:pt x="13" y="0"/>
                    <a:pt x="13" y="0"/>
                  </a:quadBezTo>
                  <a:quadBezTo>
                    <a:pt x="88" y="0"/>
                    <a:pt x="88" y="0"/>
                  </a:quadBezTo>
                  <a:cubicBezTo>
                    <a:pt x="109" y="0"/>
                    <a:pt x="124" y="4"/>
                    <a:pt x="134" y="13"/>
                  </a:cubicBezTo>
                  <a:cubicBezTo>
                    <a:pt x="145" y="21"/>
                    <a:pt x="150" y="34"/>
                    <a:pt x="150" y="51"/>
                  </a:cubicBezTo>
                  <a:cubicBezTo>
                    <a:pt x="150" y="67"/>
                    <a:pt x="145" y="80"/>
                    <a:pt x="134" y="90"/>
                  </a:cubicBezTo>
                  <a:cubicBezTo>
                    <a:pt x="131" y="92"/>
                    <a:pt x="128" y="94"/>
                    <a:pt x="125" y="96"/>
                  </a:cubicBezTo>
                  <a:quadBezTo>
                    <a:pt x="129" y="98"/>
                    <a:pt x="129" y="98"/>
                  </a:quadBezTo>
                  <a:cubicBezTo>
                    <a:pt x="141" y="104"/>
                    <a:pt x="147" y="116"/>
                    <a:pt x="147" y="131"/>
                  </a:cubicBezTo>
                  <a:quadBezTo>
                    <a:pt x="148" y="166"/>
                    <a:pt x="148" y="166"/>
                  </a:quadBezTo>
                  <a:cubicBezTo>
                    <a:pt x="148" y="172"/>
                    <a:pt x="149" y="176"/>
                    <a:pt x="150" y="178"/>
                  </a:cubicBezTo>
                  <a:cubicBezTo>
                    <a:pt x="151" y="181"/>
                    <a:pt x="154" y="183"/>
                    <a:pt x="158" y="185"/>
                  </a:cubicBezTo>
                  <a:quadBezTo>
                    <a:pt x="158" y="189"/>
                    <a:pt x="158" y="189"/>
                  </a:quadBezTo>
                  <a:quadBezTo>
                    <a:pt x="126" y="189"/>
                    <a:pt x="126" y="189"/>
                  </a:quadBezTo>
                  <a:cubicBezTo>
                    <a:pt x="125" y="187"/>
                    <a:pt x="125" y="183"/>
                    <a:pt x="124" y="177"/>
                  </a:cubicBezTo>
                  <a:cubicBezTo>
                    <a:pt x="123" y="170"/>
                    <a:pt x="123" y="163"/>
                    <a:pt x="123" y="155"/>
                  </a:cubicBezTo>
                  <a:quadBezTo>
                    <a:pt x="122" y="140"/>
                    <a:pt x="122" y="140"/>
                  </a:quadBezTo>
                  <a:cubicBezTo>
                    <a:pt x="122" y="128"/>
                    <a:pt x="119" y="120"/>
                    <a:pt x="113" y="114"/>
                  </a:cubicBezTo>
                  <a:cubicBezTo>
                    <a:pt x="108" y="109"/>
                    <a:pt x="99" y="107"/>
                    <a:pt x="87" y="107"/>
                  </a:cubicBezTo>
                  <a:quadBezTo>
                    <a:pt x="26" y="107"/>
                    <a:pt x="26" y="107"/>
                  </a:quadBezTo>
                  <a:quadBezTo>
                    <a:pt x="26" y="189"/>
                    <a:pt x="26" y="189"/>
                  </a:quadBezTo>
                  <a:quadBezTo>
                    <a:pt x="13" y="189"/>
                    <a:pt x="13" y="189"/>
                  </a:quadBezTo>
                  <a:quadBezTo>
                    <a:pt x="0" y="189"/>
                    <a:pt x="0" y="189"/>
                  </a:quadBezTo>
                  <a:lnTo>
                    <a:pt x="0" y="0"/>
                  </a:lnTo>
                  <a:close/>
                  <a:moveTo>
                    <a:pt x="26" y="85"/>
                  </a:moveTo>
                  <a:quadBezTo>
                    <a:pt x="89" y="85"/>
                    <a:pt x="89" y="85"/>
                  </a:quadBezTo>
                  <a:cubicBezTo>
                    <a:pt x="101" y="85"/>
                    <a:pt x="110" y="82"/>
                    <a:pt x="116" y="77"/>
                  </a:cubicBezTo>
                  <a:cubicBezTo>
                    <a:pt x="121" y="72"/>
                    <a:pt x="124" y="64"/>
                    <a:pt x="124" y="53"/>
                  </a:cubicBezTo>
                  <a:cubicBezTo>
                    <a:pt x="124" y="42"/>
                    <a:pt x="121" y="34"/>
                    <a:pt x="115" y="29"/>
                  </a:cubicBezTo>
                  <a:cubicBezTo>
                    <a:pt x="109" y="24"/>
                    <a:pt x="100" y="21"/>
                    <a:pt x="87" y="21"/>
                  </a:cubicBezTo>
                  <a:quadBezTo>
                    <a:pt x="26" y="21"/>
                    <a:pt x="26" y="21"/>
                  </a:quadBezTo>
                  <a:lnTo>
                    <a:pt x="26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0" name="Freeform 12"/>
            <p:cNvSpPr>
              <a:spLocks noEditPoints="1"/>
            </p:cNvSpPr>
            <p:nvPr/>
          </p:nvSpPr>
          <p:spPr>
            <a:xfrm>
              <a:off x="6230" y="1955"/>
              <a:ext cx="399" cy="448"/>
            </a:xfrm>
            <a:custGeom>
              <a:avLst/>
              <a:gdLst>
                <a:gd name="T0" fmla="*/ 170 w 399"/>
                <a:gd name="T1" fmla="*/ 0 h 448"/>
                <a:gd name="T2" fmla="*/ 203 w 399"/>
                <a:gd name="T3" fmla="*/ 0 h 448"/>
                <a:gd name="T4" fmla="*/ 238 w 399"/>
                <a:gd name="T5" fmla="*/ 0 h 448"/>
                <a:gd name="T6" fmla="*/ 399 w 399"/>
                <a:gd name="T7" fmla="*/ 448 h 448"/>
                <a:gd name="T8" fmla="*/ 366 w 399"/>
                <a:gd name="T9" fmla="*/ 448 h 448"/>
                <a:gd name="T10" fmla="*/ 333 w 399"/>
                <a:gd name="T11" fmla="*/ 448 h 448"/>
                <a:gd name="T12" fmla="*/ 288 w 399"/>
                <a:gd name="T13" fmla="*/ 318 h 448"/>
                <a:gd name="T14" fmla="*/ 111 w 399"/>
                <a:gd name="T15" fmla="*/ 318 h 448"/>
                <a:gd name="T16" fmla="*/ 64 w 399"/>
                <a:gd name="T17" fmla="*/ 448 h 448"/>
                <a:gd name="T18" fmla="*/ 33 w 399"/>
                <a:gd name="T19" fmla="*/ 448 h 448"/>
                <a:gd name="T20" fmla="*/ 0 w 399"/>
                <a:gd name="T21" fmla="*/ 448 h 448"/>
                <a:gd name="T22" fmla="*/ 170 w 399"/>
                <a:gd name="T23" fmla="*/ 0 h 448"/>
                <a:gd name="T24" fmla="*/ 130 w 399"/>
                <a:gd name="T25" fmla="*/ 264 h 448"/>
                <a:gd name="T26" fmla="*/ 269 w 399"/>
                <a:gd name="T27" fmla="*/ 264 h 448"/>
                <a:gd name="T28" fmla="*/ 201 w 399"/>
                <a:gd name="T29" fmla="*/ 64 h 448"/>
                <a:gd name="T30" fmla="*/ 201 w 399"/>
                <a:gd name="T31" fmla="*/ 64 h 448"/>
                <a:gd name="T32" fmla="*/ 130 w 399"/>
                <a:gd name="T33" fmla="*/ 264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9" h="448">
                  <a:moveTo>
                    <a:pt x="170" y="0"/>
                  </a:moveTo>
                  <a:lnTo>
                    <a:pt x="203" y="0"/>
                  </a:lnTo>
                  <a:lnTo>
                    <a:pt x="238" y="0"/>
                  </a:lnTo>
                  <a:lnTo>
                    <a:pt x="399" y="448"/>
                  </a:lnTo>
                  <a:lnTo>
                    <a:pt x="366" y="448"/>
                  </a:lnTo>
                  <a:lnTo>
                    <a:pt x="333" y="448"/>
                  </a:lnTo>
                  <a:lnTo>
                    <a:pt x="288" y="318"/>
                  </a:lnTo>
                  <a:lnTo>
                    <a:pt x="111" y="318"/>
                  </a:lnTo>
                  <a:lnTo>
                    <a:pt x="64" y="448"/>
                  </a:lnTo>
                  <a:lnTo>
                    <a:pt x="33" y="448"/>
                  </a:lnTo>
                  <a:lnTo>
                    <a:pt x="0" y="448"/>
                  </a:lnTo>
                  <a:lnTo>
                    <a:pt x="170" y="0"/>
                  </a:lnTo>
                  <a:close/>
                  <a:moveTo>
                    <a:pt x="130" y="264"/>
                  </a:moveTo>
                  <a:lnTo>
                    <a:pt x="269" y="264"/>
                  </a:lnTo>
                  <a:lnTo>
                    <a:pt x="201" y="64"/>
                  </a:lnTo>
                  <a:lnTo>
                    <a:pt x="201" y="64"/>
                  </a:lnTo>
                  <a:lnTo>
                    <a:pt x="130" y="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1" name="Freeform 13"/>
            <p:cNvSpPr/>
            <p:nvPr/>
          </p:nvSpPr>
          <p:spPr>
            <a:xfrm>
              <a:off x="6683" y="1955"/>
              <a:ext cx="426" cy="448"/>
            </a:xfrm>
            <a:custGeom>
              <a:avLst/>
              <a:gdLst>
                <a:gd name="T0" fmla="*/ 59 w 426"/>
                <a:gd name="T1" fmla="*/ 448 h 448"/>
                <a:gd name="T2" fmla="*/ 28 w 426"/>
                <a:gd name="T3" fmla="*/ 448 h 448"/>
                <a:gd name="T4" fmla="*/ 0 w 426"/>
                <a:gd name="T5" fmla="*/ 448 h 448"/>
                <a:gd name="T6" fmla="*/ 0 w 426"/>
                <a:gd name="T7" fmla="*/ 0 h 448"/>
                <a:gd name="T8" fmla="*/ 42 w 426"/>
                <a:gd name="T9" fmla="*/ 0 h 448"/>
                <a:gd name="T10" fmla="*/ 87 w 426"/>
                <a:gd name="T11" fmla="*/ 0 h 448"/>
                <a:gd name="T12" fmla="*/ 214 w 426"/>
                <a:gd name="T13" fmla="*/ 382 h 448"/>
                <a:gd name="T14" fmla="*/ 214 w 426"/>
                <a:gd name="T15" fmla="*/ 382 h 448"/>
                <a:gd name="T16" fmla="*/ 339 w 426"/>
                <a:gd name="T17" fmla="*/ 0 h 448"/>
                <a:gd name="T18" fmla="*/ 384 w 426"/>
                <a:gd name="T19" fmla="*/ 0 h 448"/>
                <a:gd name="T20" fmla="*/ 426 w 426"/>
                <a:gd name="T21" fmla="*/ 0 h 448"/>
                <a:gd name="T22" fmla="*/ 426 w 426"/>
                <a:gd name="T23" fmla="*/ 448 h 448"/>
                <a:gd name="T24" fmla="*/ 398 w 426"/>
                <a:gd name="T25" fmla="*/ 448 h 448"/>
                <a:gd name="T26" fmla="*/ 367 w 426"/>
                <a:gd name="T27" fmla="*/ 448 h 448"/>
                <a:gd name="T28" fmla="*/ 367 w 426"/>
                <a:gd name="T29" fmla="*/ 69 h 448"/>
                <a:gd name="T30" fmla="*/ 367 w 426"/>
                <a:gd name="T31" fmla="*/ 69 h 448"/>
                <a:gd name="T32" fmla="*/ 242 w 426"/>
                <a:gd name="T33" fmla="*/ 448 h 448"/>
                <a:gd name="T34" fmla="*/ 214 w 426"/>
                <a:gd name="T35" fmla="*/ 448 h 448"/>
                <a:gd name="T36" fmla="*/ 184 w 426"/>
                <a:gd name="T37" fmla="*/ 448 h 448"/>
                <a:gd name="T38" fmla="*/ 59 w 426"/>
                <a:gd name="T39" fmla="*/ 69 h 448"/>
                <a:gd name="T40" fmla="*/ 59 w 426"/>
                <a:gd name="T41" fmla="*/ 69 h 448"/>
                <a:gd name="T42" fmla="*/ 59 w 426"/>
                <a:gd name="T43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6" h="448">
                  <a:moveTo>
                    <a:pt x="59" y="448"/>
                  </a:moveTo>
                  <a:lnTo>
                    <a:pt x="28" y="448"/>
                  </a:lnTo>
                  <a:lnTo>
                    <a:pt x="0" y="448"/>
                  </a:lnTo>
                  <a:lnTo>
                    <a:pt x="0" y="0"/>
                  </a:lnTo>
                  <a:lnTo>
                    <a:pt x="42" y="0"/>
                  </a:lnTo>
                  <a:lnTo>
                    <a:pt x="87" y="0"/>
                  </a:lnTo>
                  <a:lnTo>
                    <a:pt x="214" y="382"/>
                  </a:lnTo>
                  <a:lnTo>
                    <a:pt x="214" y="382"/>
                  </a:lnTo>
                  <a:lnTo>
                    <a:pt x="339" y="0"/>
                  </a:lnTo>
                  <a:lnTo>
                    <a:pt x="384" y="0"/>
                  </a:lnTo>
                  <a:lnTo>
                    <a:pt x="426" y="0"/>
                  </a:lnTo>
                  <a:lnTo>
                    <a:pt x="426" y="448"/>
                  </a:lnTo>
                  <a:lnTo>
                    <a:pt x="398" y="448"/>
                  </a:lnTo>
                  <a:lnTo>
                    <a:pt x="367" y="448"/>
                  </a:lnTo>
                  <a:lnTo>
                    <a:pt x="367" y="69"/>
                  </a:lnTo>
                  <a:lnTo>
                    <a:pt x="367" y="69"/>
                  </a:lnTo>
                  <a:lnTo>
                    <a:pt x="242" y="448"/>
                  </a:lnTo>
                  <a:lnTo>
                    <a:pt x="214" y="448"/>
                  </a:lnTo>
                  <a:lnTo>
                    <a:pt x="184" y="448"/>
                  </a:lnTo>
                  <a:lnTo>
                    <a:pt x="59" y="69"/>
                  </a:lnTo>
                  <a:lnTo>
                    <a:pt x="59" y="69"/>
                  </a:lnTo>
                  <a:lnTo>
                    <a:pt x="59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>
            <a:xfrm>
              <a:off x="3862" y="2496"/>
              <a:ext cx="255" cy="311"/>
            </a:xfrm>
            <a:custGeom>
              <a:avLst/>
              <a:gdLst>
                <a:gd name="T0" fmla="*/ 45 w 108"/>
                <a:gd name="T1" fmla="*/ 131 h 131"/>
                <a:gd name="T2" fmla="*/ 0 w 108"/>
                <a:gd name="T3" fmla="*/ 131 h 131"/>
                <a:gd name="T4" fmla="*/ 0 w 108"/>
                <a:gd name="T5" fmla="*/ 0 h 131"/>
                <a:gd name="T6" fmla="*/ 45 w 108"/>
                <a:gd name="T7" fmla="*/ 0 h 131"/>
                <a:gd name="T8" fmla="*/ 86 w 108"/>
                <a:gd name="T9" fmla="*/ 9 h 131"/>
                <a:gd name="T10" fmla="*/ 103 w 108"/>
                <a:gd name="T11" fmla="*/ 35 h 131"/>
                <a:gd name="T12" fmla="*/ 108 w 108"/>
                <a:gd name="T13" fmla="*/ 65 h 131"/>
                <a:gd name="T14" fmla="*/ 92 w 108"/>
                <a:gd name="T15" fmla="*/ 115 h 131"/>
                <a:gd name="T16" fmla="*/ 45 w 108"/>
                <a:gd name="T17" fmla="*/ 131 h 131"/>
                <a:gd name="T18" fmla="*/ 13 w 108"/>
                <a:gd name="T19" fmla="*/ 10 h 131"/>
                <a:gd name="T20" fmla="*/ 13 w 108"/>
                <a:gd name="T21" fmla="*/ 121 h 131"/>
                <a:gd name="T22" fmla="*/ 42 w 108"/>
                <a:gd name="T23" fmla="*/ 121 h 131"/>
                <a:gd name="T24" fmla="*/ 73 w 108"/>
                <a:gd name="T25" fmla="*/ 115 h 131"/>
                <a:gd name="T26" fmla="*/ 95 w 108"/>
                <a:gd name="T27" fmla="*/ 65 h 131"/>
                <a:gd name="T28" fmla="*/ 73 w 108"/>
                <a:gd name="T29" fmla="*/ 15 h 131"/>
                <a:gd name="T30" fmla="*/ 42 w 108"/>
                <a:gd name="T31" fmla="*/ 10 h 131"/>
                <a:gd name="T32" fmla="*/ 13 w 108"/>
                <a:gd name="T33" fmla="*/ 10 h 1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131">
                  <a:moveTo>
                    <a:pt x="45" y="131"/>
                  </a:moveTo>
                  <a:quadBezTo>
                    <a:pt x="0" y="131"/>
                    <a:pt x="0" y="131"/>
                  </a:quadBezTo>
                  <a:quadBezTo>
                    <a:pt x="0" y="0"/>
                    <a:pt x="0" y="0"/>
                  </a:quadBezTo>
                  <a:quadBezTo>
                    <a:pt x="45" y="0"/>
                    <a:pt x="45" y="0"/>
                  </a:quadBezTo>
                  <a:cubicBezTo>
                    <a:pt x="63" y="0"/>
                    <a:pt x="77" y="3"/>
                    <a:pt x="86" y="9"/>
                  </a:cubicBezTo>
                  <a:cubicBezTo>
                    <a:pt x="94" y="15"/>
                    <a:pt x="99" y="24"/>
                    <a:pt x="103" y="35"/>
                  </a:cubicBezTo>
                  <a:cubicBezTo>
                    <a:pt x="106" y="45"/>
                    <a:pt x="108" y="55"/>
                    <a:pt x="108" y="65"/>
                  </a:cubicBezTo>
                  <a:cubicBezTo>
                    <a:pt x="108" y="87"/>
                    <a:pt x="102" y="104"/>
                    <a:pt x="92" y="115"/>
                  </a:cubicBezTo>
                  <a:cubicBezTo>
                    <a:pt x="82" y="126"/>
                    <a:pt x="66" y="131"/>
                    <a:pt x="45" y="131"/>
                  </a:cubicBezTo>
                  <a:close/>
                  <a:moveTo>
                    <a:pt x="13" y="10"/>
                  </a:moveTo>
                  <a:quadBezTo>
                    <a:pt x="13" y="121"/>
                    <a:pt x="13" y="121"/>
                  </a:quadBezTo>
                  <a:quadBezTo>
                    <a:pt x="42" y="121"/>
                    <a:pt x="42" y="121"/>
                  </a:quadBezTo>
                  <a:cubicBezTo>
                    <a:pt x="55" y="121"/>
                    <a:pt x="66" y="119"/>
                    <a:pt x="73" y="115"/>
                  </a:cubicBezTo>
                  <a:cubicBezTo>
                    <a:pt x="88" y="107"/>
                    <a:pt x="95" y="91"/>
                    <a:pt x="95" y="65"/>
                  </a:cubicBezTo>
                  <a:cubicBezTo>
                    <a:pt x="95" y="40"/>
                    <a:pt x="88" y="23"/>
                    <a:pt x="73" y="15"/>
                  </a:cubicBezTo>
                  <a:cubicBezTo>
                    <a:pt x="66" y="12"/>
                    <a:pt x="56" y="10"/>
                    <a:pt x="42" y="10"/>
                  </a:cubicBezTo>
                  <a:lnTo>
                    <a:pt x="13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3" name="Freeform 15"/>
            <p:cNvSpPr/>
            <p:nvPr/>
          </p:nvSpPr>
          <p:spPr>
            <a:xfrm>
              <a:off x="4173" y="2496"/>
              <a:ext cx="212" cy="311"/>
            </a:xfrm>
            <a:custGeom>
              <a:avLst/>
              <a:gdLst>
                <a:gd name="T0" fmla="*/ 212 w 212"/>
                <a:gd name="T1" fmla="*/ 311 h 311"/>
                <a:gd name="T2" fmla="*/ 0 w 212"/>
                <a:gd name="T3" fmla="*/ 311 h 311"/>
                <a:gd name="T4" fmla="*/ 0 w 212"/>
                <a:gd name="T5" fmla="*/ 0 h 311"/>
                <a:gd name="T6" fmla="*/ 208 w 212"/>
                <a:gd name="T7" fmla="*/ 0 h 311"/>
                <a:gd name="T8" fmla="*/ 208 w 212"/>
                <a:gd name="T9" fmla="*/ 24 h 311"/>
                <a:gd name="T10" fmla="*/ 31 w 212"/>
                <a:gd name="T11" fmla="*/ 24 h 311"/>
                <a:gd name="T12" fmla="*/ 31 w 212"/>
                <a:gd name="T13" fmla="*/ 137 h 311"/>
                <a:gd name="T14" fmla="*/ 191 w 212"/>
                <a:gd name="T15" fmla="*/ 137 h 311"/>
                <a:gd name="T16" fmla="*/ 191 w 212"/>
                <a:gd name="T17" fmla="*/ 161 h 311"/>
                <a:gd name="T18" fmla="*/ 31 w 212"/>
                <a:gd name="T19" fmla="*/ 161 h 311"/>
                <a:gd name="T20" fmla="*/ 31 w 212"/>
                <a:gd name="T21" fmla="*/ 287 h 311"/>
                <a:gd name="T22" fmla="*/ 212 w 212"/>
                <a:gd name="T23" fmla="*/ 287 h 311"/>
                <a:gd name="T24" fmla="*/ 212 w 212"/>
                <a:gd name="T25" fmla="*/ 311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311">
                  <a:moveTo>
                    <a:pt x="212" y="311"/>
                  </a:moveTo>
                  <a:lnTo>
                    <a:pt x="0" y="311"/>
                  </a:lnTo>
                  <a:lnTo>
                    <a:pt x="0" y="0"/>
                  </a:lnTo>
                  <a:lnTo>
                    <a:pt x="208" y="0"/>
                  </a:lnTo>
                  <a:lnTo>
                    <a:pt x="208" y="24"/>
                  </a:lnTo>
                  <a:lnTo>
                    <a:pt x="31" y="24"/>
                  </a:lnTo>
                  <a:lnTo>
                    <a:pt x="31" y="137"/>
                  </a:lnTo>
                  <a:lnTo>
                    <a:pt x="191" y="137"/>
                  </a:lnTo>
                  <a:lnTo>
                    <a:pt x="191" y="161"/>
                  </a:lnTo>
                  <a:lnTo>
                    <a:pt x="31" y="161"/>
                  </a:lnTo>
                  <a:lnTo>
                    <a:pt x="31" y="287"/>
                  </a:lnTo>
                  <a:lnTo>
                    <a:pt x="212" y="287"/>
                  </a:lnTo>
                  <a:lnTo>
                    <a:pt x="212" y="3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4" name="Freeform 16"/>
            <p:cNvSpPr/>
            <p:nvPr/>
          </p:nvSpPr>
          <p:spPr>
            <a:xfrm>
              <a:off x="4423" y="2486"/>
              <a:ext cx="226" cy="330"/>
            </a:xfrm>
            <a:custGeom>
              <a:avLst/>
              <a:gdLst>
                <a:gd name="T0" fmla="*/ 0 w 96"/>
                <a:gd name="T1" fmla="*/ 96 h 139"/>
                <a:gd name="T2" fmla="*/ 12 w 96"/>
                <a:gd name="T3" fmla="*/ 96 h 139"/>
                <a:gd name="T4" fmla="*/ 50 w 96"/>
                <a:gd name="T5" fmla="*/ 128 h 139"/>
                <a:gd name="T6" fmla="*/ 75 w 96"/>
                <a:gd name="T7" fmla="*/ 120 h 139"/>
                <a:gd name="T8" fmla="*/ 83 w 96"/>
                <a:gd name="T9" fmla="*/ 101 h 139"/>
                <a:gd name="T10" fmla="*/ 62 w 96"/>
                <a:gd name="T11" fmla="*/ 77 h 139"/>
                <a:gd name="T12" fmla="*/ 24 w 96"/>
                <a:gd name="T13" fmla="*/ 66 h 139"/>
                <a:gd name="T14" fmla="*/ 3 w 96"/>
                <a:gd name="T15" fmla="*/ 35 h 139"/>
                <a:gd name="T16" fmla="*/ 14 w 96"/>
                <a:gd name="T17" fmla="*/ 11 h 139"/>
                <a:gd name="T18" fmla="*/ 47 w 96"/>
                <a:gd name="T19" fmla="*/ 0 h 139"/>
                <a:gd name="T20" fmla="*/ 80 w 96"/>
                <a:gd name="T21" fmla="*/ 12 h 139"/>
                <a:gd name="T22" fmla="*/ 91 w 96"/>
                <a:gd name="T23" fmla="*/ 39 h 139"/>
                <a:gd name="T24" fmla="*/ 80 w 96"/>
                <a:gd name="T25" fmla="*/ 40 h 139"/>
                <a:gd name="T26" fmla="*/ 70 w 96"/>
                <a:gd name="T27" fmla="*/ 17 h 139"/>
                <a:gd name="T28" fmla="*/ 47 w 96"/>
                <a:gd name="T29" fmla="*/ 11 h 139"/>
                <a:gd name="T30" fmla="*/ 22 w 96"/>
                <a:gd name="T31" fmla="*/ 18 h 139"/>
                <a:gd name="T32" fmla="*/ 15 w 96"/>
                <a:gd name="T33" fmla="*/ 36 h 139"/>
                <a:gd name="T34" fmla="*/ 15 w 96"/>
                <a:gd name="T35" fmla="*/ 40 h 139"/>
                <a:gd name="T36" fmla="*/ 38 w 96"/>
                <a:gd name="T37" fmla="*/ 59 h 139"/>
                <a:gd name="T38" fmla="*/ 76 w 96"/>
                <a:gd name="T39" fmla="*/ 70 h 139"/>
                <a:gd name="T40" fmla="*/ 96 w 96"/>
                <a:gd name="T41" fmla="*/ 100 h 139"/>
                <a:gd name="T42" fmla="*/ 83 w 96"/>
                <a:gd name="T43" fmla="*/ 129 h 139"/>
                <a:gd name="T44" fmla="*/ 47 w 96"/>
                <a:gd name="T45" fmla="*/ 139 h 139"/>
                <a:gd name="T46" fmla="*/ 13 w 96"/>
                <a:gd name="T47" fmla="*/ 128 h 139"/>
                <a:gd name="T48" fmla="*/ 0 w 96"/>
                <a:gd name="T49" fmla="*/ 96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139">
                  <a:moveTo>
                    <a:pt x="0" y="96"/>
                  </a:moveTo>
                  <a:quadBezTo>
                    <a:pt x="12" y="96"/>
                    <a:pt x="12" y="96"/>
                  </a:quadBezTo>
                  <a:cubicBezTo>
                    <a:pt x="13" y="118"/>
                    <a:pt x="26" y="128"/>
                    <a:pt x="50" y="128"/>
                  </a:cubicBezTo>
                  <a:cubicBezTo>
                    <a:pt x="61" y="128"/>
                    <a:pt x="69" y="126"/>
                    <a:pt x="75" y="120"/>
                  </a:cubicBezTo>
                  <a:cubicBezTo>
                    <a:pt x="81" y="115"/>
                    <a:pt x="83" y="109"/>
                    <a:pt x="83" y="101"/>
                  </a:cubicBezTo>
                  <a:cubicBezTo>
                    <a:pt x="83" y="90"/>
                    <a:pt x="76" y="82"/>
                    <a:pt x="62" y="77"/>
                  </a:cubicBezTo>
                  <a:cubicBezTo>
                    <a:pt x="49" y="74"/>
                    <a:pt x="37" y="70"/>
                    <a:pt x="24" y="66"/>
                  </a:cubicBezTo>
                  <a:cubicBezTo>
                    <a:pt x="10" y="60"/>
                    <a:pt x="3" y="50"/>
                    <a:pt x="3" y="35"/>
                  </a:cubicBezTo>
                  <a:cubicBezTo>
                    <a:pt x="3" y="26"/>
                    <a:pt x="6" y="17"/>
                    <a:pt x="14" y="11"/>
                  </a:cubicBezTo>
                  <a:cubicBezTo>
                    <a:pt x="22" y="4"/>
                    <a:pt x="33" y="0"/>
                    <a:pt x="47" y="0"/>
                  </a:cubicBezTo>
                  <a:cubicBezTo>
                    <a:pt x="61" y="0"/>
                    <a:pt x="72" y="4"/>
                    <a:pt x="80" y="12"/>
                  </a:cubicBezTo>
                  <a:cubicBezTo>
                    <a:pt x="88" y="19"/>
                    <a:pt x="92" y="28"/>
                    <a:pt x="91" y="39"/>
                  </a:cubicBezTo>
                  <a:quadBezTo>
                    <a:pt x="80" y="40"/>
                    <a:pt x="80" y="40"/>
                  </a:quadBezTo>
                  <a:cubicBezTo>
                    <a:pt x="80" y="30"/>
                    <a:pt x="76" y="23"/>
                    <a:pt x="70" y="17"/>
                  </a:cubicBezTo>
                  <a:cubicBezTo>
                    <a:pt x="64" y="13"/>
                    <a:pt x="56" y="11"/>
                    <a:pt x="47" y="11"/>
                  </a:cubicBezTo>
                  <a:cubicBezTo>
                    <a:pt x="37" y="11"/>
                    <a:pt x="28" y="13"/>
                    <a:pt x="22" y="18"/>
                  </a:cubicBezTo>
                  <a:cubicBezTo>
                    <a:pt x="17" y="23"/>
                    <a:pt x="15" y="29"/>
                    <a:pt x="15" y="36"/>
                  </a:cubicBezTo>
                  <a:cubicBezTo>
                    <a:pt x="15" y="37"/>
                    <a:pt x="15" y="38"/>
                    <a:pt x="15" y="40"/>
                  </a:cubicBezTo>
                  <a:cubicBezTo>
                    <a:pt x="17" y="49"/>
                    <a:pt x="24" y="55"/>
                    <a:pt x="38" y="59"/>
                  </a:cubicBezTo>
                  <a:cubicBezTo>
                    <a:pt x="51" y="63"/>
                    <a:pt x="63" y="66"/>
                    <a:pt x="76" y="70"/>
                  </a:cubicBezTo>
                  <a:cubicBezTo>
                    <a:pt x="89" y="76"/>
                    <a:pt x="96" y="86"/>
                    <a:pt x="96" y="100"/>
                  </a:cubicBezTo>
                  <a:cubicBezTo>
                    <a:pt x="96" y="113"/>
                    <a:pt x="91" y="122"/>
                    <a:pt x="83" y="129"/>
                  </a:cubicBezTo>
                  <a:cubicBezTo>
                    <a:pt x="74" y="136"/>
                    <a:pt x="63" y="139"/>
                    <a:pt x="47" y="139"/>
                  </a:cubicBezTo>
                  <a:cubicBezTo>
                    <a:pt x="33" y="139"/>
                    <a:pt x="22" y="135"/>
                    <a:pt x="13" y="128"/>
                  </a:cubicBezTo>
                  <a:cubicBezTo>
                    <a:pt x="4" y="121"/>
                    <a:pt x="0" y="110"/>
                    <a:pt x="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5" name="Rectangle 17"/>
            <p:cNvSpPr>
              <a:spLocks noChangeArrowheads="1"/>
            </p:cNvSpPr>
            <p:nvPr/>
          </p:nvSpPr>
          <p:spPr>
            <a:xfrm>
              <a:off x="4713" y="2496"/>
              <a:ext cx="28" cy="3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6" name="Freeform 18"/>
            <p:cNvSpPr/>
            <p:nvPr/>
          </p:nvSpPr>
          <p:spPr>
            <a:xfrm>
              <a:off x="4810" y="2486"/>
              <a:ext cx="278" cy="330"/>
            </a:xfrm>
            <a:custGeom>
              <a:avLst/>
              <a:gdLst>
                <a:gd name="T0" fmla="*/ 106 w 118"/>
                <a:gd name="T1" fmla="*/ 78 h 139"/>
                <a:gd name="T2" fmla="*/ 62 w 118"/>
                <a:gd name="T3" fmla="*/ 78 h 139"/>
                <a:gd name="T4" fmla="*/ 62 w 118"/>
                <a:gd name="T5" fmla="*/ 67 h 139"/>
                <a:gd name="T6" fmla="*/ 118 w 118"/>
                <a:gd name="T7" fmla="*/ 67 h 139"/>
                <a:gd name="T8" fmla="*/ 118 w 118"/>
                <a:gd name="T9" fmla="*/ 135 h 139"/>
                <a:gd name="T10" fmla="*/ 107 w 118"/>
                <a:gd name="T11" fmla="*/ 135 h 139"/>
                <a:gd name="T12" fmla="*/ 107 w 118"/>
                <a:gd name="T13" fmla="*/ 113 h 139"/>
                <a:gd name="T14" fmla="*/ 58 w 118"/>
                <a:gd name="T15" fmla="*/ 139 h 139"/>
                <a:gd name="T16" fmla="*/ 17 w 118"/>
                <a:gd name="T17" fmla="*/ 121 h 139"/>
                <a:gd name="T18" fmla="*/ 0 w 118"/>
                <a:gd name="T19" fmla="*/ 69 h 139"/>
                <a:gd name="T20" fmla="*/ 15 w 118"/>
                <a:gd name="T21" fmla="*/ 20 h 139"/>
                <a:gd name="T22" fmla="*/ 61 w 118"/>
                <a:gd name="T23" fmla="*/ 0 h 139"/>
                <a:gd name="T24" fmla="*/ 97 w 118"/>
                <a:gd name="T25" fmla="*/ 10 h 139"/>
                <a:gd name="T26" fmla="*/ 117 w 118"/>
                <a:gd name="T27" fmla="*/ 42 h 139"/>
                <a:gd name="T28" fmla="*/ 104 w 118"/>
                <a:gd name="T29" fmla="*/ 42 h 139"/>
                <a:gd name="T30" fmla="*/ 89 w 118"/>
                <a:gd name="T31" fmla="*/ 19 h 139"/>
                <a:gd name="T32" fmla="*/ 62 w 118"/>
                <a:gd name="T33" fmla="*/ 11 h 139"/>
                <a:gd name="T34" fmla="*/ 25 w 118"/>
                <a:gd name="T35" fmla="*/ 28 h 139"/>
                <a:gd name="T36" fmla="*/ 13 w 118"/>
                <a:gd name="T37" fmla="*/ 74 h 139"/>
                <a:gd name="T38" fmla="*/ 25 w 118"/>
                <a:gd name="T39" fmla="*/ 112 h 139"/>
                <a:gd name="T40" fmla="*/ 61 w 118"/>
                <a:gd name="T41" fmla="*/ 128 h 139"/>
                <a:gd name="T42" fmla="*/ 83 w 118"/>
                <a:gd name="T43" fmla="*/ 123 h 139"/>
                <a:gd name="T44" fmla="*/ 100 w 118"/>
                <a:gd name="T45" fmla="*/ 105 h 139"/>
                <a:gd name="T46" fmla="*/ 106 w 118"/>
                <a:gd name="T47" fmla="*/ 78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8" h="139">
                  <a:moveTo>
                    <a:pt x="106" y="78"/>
                  </a:moveTo>
                  <a:quadBezTo>
                    <a:pt x="62" y="78"/>
                    <a:pt x="62" y="78"/>
                  </a:quadBezTo>
                  <a:quadBezTo>
                    <a:pt x="62" y="67"/>
                    <a:pt x="62" y="67"/>
                  </a:quadBezTo>
                  <a:quadBezTo>
                    <a:pt x="118" y="67"/>
                    <a:pt x="118" y="67"/>
                  </a:quadBezTo>
                  <a:quadBezTo>
                    <a:pt x="118" y="135"/>
                    <a:pt x="118" y="135"/>
                  </a:quadBezTo>
                  <a:quadBezTo>
                    <a:pt x="107" y="135"/>
                    <a:pt x="107" y="135"/>
                  </a:quadBezTo>
                  <a:quadBezTo>
                    <a:pt x="107" y="113"/>
                    <a:pt x="107" y="113"/>
                  </a:quadBezTo>
                  <a:cubicBezTo>
                    <a:pt x="97" y="130"/>
                    <a:pt x="81" y="139"/>
                    <a:pt x="58" y="139"/>
                  </a:cubicBezTo>
                  <a:cubicBezTo>
                    <a:pt x="41" y="139"/>
                    <a:pt x="27" y="133"/>
                    <a:pt x="17" y="121"/>
                  </a:cubicBezTo>
                  <a:cubicBezTo>
                    <a:pt x="6" y="109"/>
                    <a:pt x="0" y="92"/>
                    <a:pt x="0" y="69"/>
                  </a:cubicBezTo>
                  <a:cubicBezTo>
                    <a:pt x="0" y="48"/>
                    <a:pt x="5" y="32"/>
                    <a:pt x="15" y="20"/>
                  </a:cubicBezTo>
                  <a:cubicBezTo>
                    <a:pt x="26" y="7"/>
                    <a:pt x="41" y="0"/>
                    <a:pt x="61" y="0"/>
                  </a:cubicBezTo>
                  <a:cubicBezTo>
                    <a:pt x="76" y="0"/>
                    <a:pt x="88" y="3"/>
                    <a:pt x="97" y="10"/>
                  </a:cubicBezTo>
                  <a:cubicBezTo>
                    <a:pt x="107" y="18"/>
                    <a:pt x="114" y="28"/>
                    <a:pt x="117" y="42"/>
                  </a:cubicBezTo>
                  <a:quadBezTo>
                    <a:pt x="104" y="42"/>
                    <a:pt x="104" y="42"/>
                  </a:quadBezTo>
                  <a:cubicBezTo>
                    <a:pt x="102" y="32"/>
                    <a:pt x="96" y="24"/>
                    <a:pt x="89" y="19"/>
                  </a:cubicBezTo>
                  <a:cubicBezTo>
                    <a:pt x="81" y="13"/>
                    <a:pt x="72" y="11"/>
                    <a:pt x="62" y="11"/>
                  </a:cubicBezTo>
                  <a:cubicBezTo>
                    <a:pt x="45" y="11"/>
                    <a:pt x="33" y="16"/>
                    <a:pt x="25" y="28"/>
                  </a:cubicBezTo>
                  <a:cubicBezTo>
                    <a:pt x="17" y="39"/>
                    <a:pt x="13" y="54"/>
                    <a:pt x="13" y="74"/>
                  </a:cubicBezTo>
                  <a:cubicBezTo>
                    <a:pt x="13" y="89"/>
                    <a:pt x="17" y="102"/>
                    <a:pt x="25" y="112"/>
                  </a:cubicBezTo>
                  <a:cubicBezTo>
                    <a:pt x="34" y="123"/>
                    <a:pt x="46" y="128"/>
                    <a:pt x="61" y="128"/>
                  </a:cubicBezTo>
                  <a:cubicBezTo>
                    <a:pt x="69" y="128"/>
                    <a:pt x="76" y="127"/>
                    <a:pt x="83" y="123"/>
                  </a:cubicBezTo>
                  <a:cubicBezTo>
                    <a:pt x="90" y="119"/>
                    <a:pt x="96" y="113"/>
                    <a:pt x="100" y="105"/>
                  </a:cubicBezTo>
                  <a:cubicBezTo>
                    <a:pt x="104" y="98"/>
                    <a:pt x="106" y="89"/>
                    <a:pt x="106" y="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7" name="Freeform 19"/>
            <p:cNvSpPr/>
            <p:nvPr/>
          </p:nvSpPr>
          <p:spPr>
            <a:xfrm>
              <a:off x="5156" y="2496"/>
              <a:ext cx="243" cy="311"/>
            </a:xfrm>
            <a:custGeom>
              <a:avLst/>
              <a:gdLst>
                <a:gd name="T0" fmla="*/ 210 w 243"/>
                <a:gd name="T1" fmla="*/ 311 h 311"/>
                <a:gd name="T2" fmla="*/ 31 w 243"/>
                <a:gd name="T3" fmla="*/ 38 h 311"/>
                <a:gd name="T4" fmla="*/ 31 w 243"/>
                <a:gd name="T5" fmla="*/ 311 h 311"/>
                <a:gd name="T6" fmla="*/ 0 w 243"/>
                <a:gd name="T7" fmla="*/ 311 h 311"/>
                <a:gd name="T8" fmla="*/ 0 w 243"/>
                <a:gd name="T9" fmla="*/ 0 h 311"/>
                <a:gd name="T10" fmla="*/ 35 w 243"/>
                <a:gd name="T11" fmla="*/ 0 h 311"/>
                <a:gd name="T12" fmla="*/ 214 w 243"/>
                <a:gd name="T13" fmla="*/ 273 h 311"/>
                <a:gd name="T14" fmla="*/ 214 w 243"/>
                <a:gd name="T15" fmla="*/ 0 h 311"/>
                <a:gd name="T16" fmla="*/ 243 w 243"/>
                <a:gd name="T17" fmla="*/ 0 h 311"/>
                <a:gd name="T18" fmla="*/ 243 w 243"/>
                <a:gd name="T19" fmla="*/ 311 h 311"/>
                <a:gd name="T20" fmla="*/ 210 w 243"/>
                <a:gd name="T21" fmla="*/ 311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11">
                  <a:moveTo>
                    <a:pt x="210" y="311"/>
                  </a:moveTo>
                  <a:lnTo>
                    <a:pt x="31" y="38"/>
                  </a:lnTo>
                  <a:lnTo>
                    <a:pt x="31" y="311"/>
                  </a:lnTo>
                  <a:lnTo>
                    <a:pt x="0" y="311"/>
                  </a:lnTo>
                  <a:lnTo>
                    <a:pt x="0" y="0"/>
                  </a:lnTo>
                  <a:lnTo>
                    <a:pt x="35" y="0"/>
                  </a:lnTo>
                  <a:lnTo>
                    <a:pt x="214" y="273"/>
                  </a:lnTo>
                  <a:lnTo>
                    <a:pt x="214" y="0"/>
                  </a:lnTo>
                  <a:lnTo>
                    <a:pt x="243" y="0"/>
                  </a:lnTo>
                  <a:lnTo>
                    <a:pt x="243" y="311"/>
                  </a:lnTo>
                  <a:lnTo>
                    <a:pt x="210" y="3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8" name="Freeform 20"/>
            <p:cNvSpPr/>
            <p:nvPr/>
          </p:nvSpPr>
          <p:spPr>
            <a:xfrm>
              <a:off x="5573" y="2486"/>
              <a:ext cx="226" cy="330"/>
            </a:xfrm>
            <a:custGeom>
              <a:avLst/>
              <a:gdLst>
                <a:gd name="T0" fmla="*/ 0 w 96"/>
                <a:gd name="T1" fmla="*/ 96 h 139"/>
                <a:gd name="T2" fmla="*/ 12 w 96"/>
                <a:gd name="T3" fmla="*/ 96 h 139"/>
                <a:gd name="T4" fmla="*/ 50 w 96"/>
                <a:gd name="T5" fmla="*/ 128 h 139"/>
                <a:gd name="T6" fmla="*/ 76 w 96"/>
                <a:gd name="T7" fmla="*/ 120 h 139"/>
                <a:gd name="T8" fmla="*/ 84 w 96"/>
                <a:gd name="T9" fmla="*/ 101 h 139"/>
                <a:gd name="T10" fmla="*/ 63 w 96"/>
                <a:gd name="T11" fmla="*/ 77 h 139"/>
                <a:gd name="T12" fmla="*/ 24 w 96"/>
                <a:gd name="T13" fmla="*/ 66 h 139"/>
                <a:gd name="T14" fmla="*/ 3 w 96"/>
                <a:gd name="T15" fmla="*/ 35 h 139"/>
                <a:gd name="T16" fmla="*/ 14 w 96"/>
                <a:gd name="T17" fmla="*/ 11 h 139"/>
                <a:gd name="T18" fmla="*/ 48 w 96"/>
                <a:gd name="T19" fmla="*/ 0 h 139"/>
                <a:gd name="T20" fmla="*/ 81 w 96"/>
                <a:gd name="T21" fmla="*/ 12 h 139"/>
                <a:gd name="T22" fmla="*/ 92 w 96"/>
                <a:gd name="T23" fmla="*/ 39 h 139"/>
                <a:gd name="T24" fmla="*/ 80 w 96"/>
                <a:gd name="T25" fmla="*/ 40 h 139"/>
                <a:gd name="T26" fmla="*/ 70 w 96"/>
                <a:gd name="T27" fmla="*/ 17 h 139"/>
                <a:gd name="T28" fmla="*/ 48 w 96"/>
                <a:gd name="T29" fmla="*/ 11 h 139"/>
                <a:gd name="T30" fmla="*/ 23 w 96"/>
                <a:gd name="T31" fmla="*/ 18 h 139"/>
                <a:gd name="T32" fmla="*/ 15 w 96"/>
                <a:gd name="T33" fmla="*/ 36 h 139"/>
                <a:gd name="T34" fmla="*/ 16 w 96"/>
                <a:gd name="T35" fmla="*/ 40 h 139"/>
                <a:gd name="T36" fmla="*/ 39 w 96"/>
                <a:gd name="T37" fmla="*/ 59 h 139"/>
                <a:gd name="T38" fmla="*/ 76 w 96"/>
                <a:gd name="T39" fmla="*/ 70 h 139"/>
                <a:gd name="T40" fmla="*/ 96 w 96"/>
                <a:gd name="T41" fmla="*/ 100 h 139"/>
                <a:gd name="T42" fmla="*/ 83 w 96"/>
                <a:gd name="T43" fmla="*/ 129 h 139"/>
                <a:gd name="T44" fmla="*/ 48 w 96"/>
                <a:gd name="T45" fmla="*/ 139 h 139"/>
                <a:gd name="T46" fmla="*/ 14 w 96"/>
                <a:gd name="T47" fmla="*/ 128 h 139"/>
                <a:gd name="T48" fmla="*/ 0 w 96"/>
                <a:gd name="T49" fmla="*/ 96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139">
                  <a:moveTo>
                    <a:pt x="0" y="96"/>
                  </a:moveTo>
                  <a:quadBezTo>
                    <a:pt x="12" y="96"/>
                    <a:pt x="12" y="96"/>
                  </a:quadBezTo>
                  <a:cubicBezTo>
                    <a:pt x="14" y="118"/>
                    <a:pt x="27" y="128"/>
                    <a:pt x="50" y="128"/>
                  </a:cubicBezTo>
                  <a:cubicBezTo>
                    <a:pt x="61" y="128"/>
                    <a:pt x="70" y="126"/>
                    <a:pt x="76" y="120"/>
                  </a:cubicBezTo>
                  <a:cubicBezTo>
                    <a:pt x="81" y="115"/>
                    <a:pt x="84" y="109"/>
                    <a:pt x="84" y="101"/>
                  </a:cubicBezTo>
                  <a:cubicBezTo>
                    <a:pt x="84" y="90"/>
                    <a:pt x="77" y="82"/>
                    <a:pt x="63" y="77"/>
                  </a:cubicBezTo>
                  <a:cubicBezTo>
                    <a:pt x="50" y="74"/>
                    <a:pt x="37" y="70"/>
                    <a:pt x="24" y="66"/>
                  </a:cubicBezTo>
                  <a:cubicBezTo>
                    <a:pt x="10" y="60"/>
                    <a:pt x="3" y="50"/>
                    <a:pt x="3" y="35"/>
                  </a:cubicBezTo>
                  <a:cubicBezTo>
                    <a:pt x="3" y="26"/>
                    <a:pt x="7" y="17"/>
                    <a:pt x="14" y="11"/>
                  </a:cubicBezTo>
                  <a:cubicBezTo>
                    <a:pt x="23" y="4"/>
                    <a:pt x="34" y="0"/>
                    <a:pt x="48" y="0"/>
                  </a:cubicBezTo>
                  <a:cubicBezTo>
                    <a:pt x="62" y="0"/>
                    <a:pt x="73" y="4"/>
                    <a:pt x="81" y="12"/>
                  </a:cubicBezTo>
                  <a:cubicBezTo>
                    <a:pt x="88" y="19"/>
                    <a:pt x="92" y="28"/>
                    <a:pt x="92" y="39"/>
                  </a:cubicBezTo>
                  <a:quadBezTo>
                    <a:pt x="80" y="40"/>
                    <a:pt x="80" y="40"/>
                  </a:quadBezTo>
                  <a:cubicBezTo>
                    <a:pt x="80" y="30"/>
                    <a:pt x="77" y="23"/>
                    <a:pt x="70" y="17"/>
                  </a:cubicBezTo>
                  <a:cubicBezTo>
                    <a:pt x="64" y="13"/>
                    <a:pt x="57" y="11"/>
                    <a:pt x="48" y="11"/>
                  </a:cubicBezTo>
                  <a:cubicBezTo>
                    <a:pt x="37" y="11"/>
                    <a:pt x="29" y="13"/>
                    <a:pt x="23" y="18"/>
                  </a:cubicBezTo>
                  <a:cubicBezTo>
                    <a:pt x="18" y="23"/>
                    <a:pt x="15" y="29"/>
                    <a:pt x="15" y="36"/>
                  </a:cubicBezTo>
                  <a:cubicBezTo>
                    <a:pt x="15" y="37"/>
                    <a:pt x="15" y="38"/>
                    <a:pt x="16" y="40"/>
                  </a:cubicBezTo>
                  <a:cubicBezTo>
                    <a:pt x="17" y="49"/>
                    <a:pt x="25" y="55"/>
                    <a:pt x="39" y="59"/>
                  </a:cubicBezTo>
                  <a:cubicBezTo>
                    <a:pt x="51" y="63"/>
                    <a:pt x="64" y="66"/>
                    <a:pt x="76" y="70"/>
                  </a:cubicBezTo>
                  <a:cubicBezTo>
                    <a:pt x="90" y="76"/>
                    <a:pt x="96" y="86"/>
                    <a:pt x="96" y="100"/>
                  </a:cubicBezTo>
                  <a:cubicBezTo>
                    <a:pt x="96" y="113"/>
                    <a:pt x="92" y="122"/>
                    <a:pt x="83" y="129"/>
                  </a:cubicBezTo>
                  <a:cubicBezTo>
                    <a:pt x="75" y="136"/>
                    <a:pt x="63" y="139"/>
                    <a:pt x="48" y="139"/>
                  </a:cubicBezTo>
                  <a:cubicBezTo>
                    <a:pt x="34" y="139"/>
                    <a:pt x="22" y="135"/>
                    <a:pt x="14" y="128"/>
                  </a:cubicBezTo>
                  <a:cubicBezTo>
                    <a:pt x="5" y="121"/>
                    <a:pt x="0" y="110"/>
                    <a:pt x="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9" name="Freeform 21"/>
            <p:cNvSpPr/>
            <p:nvPr/>
          </p:nvSpPr>
          <p:spPr>
            <a:xfrm>
              <a:off x="5825" y="2496"/>
              <a:ext cx="226" cy="311"/>
            </a:xfrm>
            <a:custGeom>
              <a:avLst/>
              <a:gdLst>
                <a:gd name="T0" fmla="*/ 0 w 226"/>
                <a:gd name="T1" fmla="*/ 24 h 311"/>
                <a:gd name="T2" fmla="*/ 0 w 226"/>
                <a:gd name="T3" fmla="*/ 0 h 311"/>
                <a:gd name="T4" fmla="*/ 226 w 226"/>
                <a:gd name="T5" fmla="*/ 0 h 311"/>
                <a:gd name="T6" fmla="*/ 226 w 226"/>
                <a:gd name="T7" fmla="*/ 24 h 311"/>
                <a:gd name="T8" fmla="*/ 127 w 226"/>
                <a:gd name="T9" fmla="*/ 24 h 311"/>
                <a:gd name="T10" fmla="*/ 127 w 226"/>
                <a:gd name="T11" fmla="*/ 311 h 311"/>
                <a:gd name="T12" fmla="*/ 99 w 226"/>
                <a:gd name="T13" fmla="*/ 311 h 311"/>
                <a:gd name="T14" fmla="*/ 99 w 226"/>
                <a:gd name="T15" fmla="*/ 24 h 311"/>
                <a:gd name="T16" fmla="*/ 0 w 226"/>
                <a:gd name="T17" fmla="*/ 24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311">
                  <a:moveTo>
                    <a:pt x="0" y="24"/>
                  </a:moveTo>
                  <a:lnTo>
                    <a:pt x="0" y="0"/>
                  </a:lnTo>
                  <a:lnTo>
                    <a:pt x="226" y="0"/>
                  </a:lnTo>
                  <a:lnTo>
                    <a:pt x="226" y="24"/>
                  </a:lnTo>
                  <a:lnTo>
                    <a:pt x="127" y="24"/>
                  </a:lnTo>
                  <a:lnTo>
                    <a:pt x="127" y="311"/>
                  </a:lnTo>
                  <a:lnTo>
                    <a:pt x="99" y="311"/>
                  </a:lnTo>
                  <a:lnTo>
                    <a:pt x="99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0" name="Freeform 22"/>
            <p:cNvSpPr/>
            <p:nvPr/>
          </p:nvSpPr>
          <p:spPr>
            <a:xfrm>
              <a:off x="6094" y="2496"/>
              <a:ext cx="240" cy="320"/>
            </a:xfrm>
            <a:custGeom>
              <a:avLst/>
              <a:gdLst>
                <a:gd name="T0" fmla="*/ 0 w 102"/>
                <a:gd name="T1" fmla="*/ 82 h 135"/>
                <a:gd name="T2" fmla="*/ 0 w 102"/>
                <a:gd name="T3" fmla="*/ 0 h 135"/>
                <a:gd name="T4" fmla="*/ 12 w 102"/>
                <a:gd name="T5" fmla="*/ 0 h 135"/>
                <a:gd name="T6" fmla="*/ 12 w 102"/>
                <a:gd name="T7" fmla="*/ 78 h 135"/>
                <a:gd name="T8" fmla="*/ 21 w 102"/>
                <a:gd name="T9" fmla="*/ 114 h 135"/>
                <a:gd name="T10" fmla="*/ 51 w 102"/>
                <a:gd name="T11" fmla="*/ 124 h 135"/>
                <a:gd name="T12" fmla="*/ 81 w 102"/>
                <a:gd name="T13" fmla="*/ 113 h 135"/>
                <a:gd name="T14" fmla="*/ 90 w 102"/>
                <a:gd name="T15" fmla="*/ 78 h 135"/>
                <a:gd name="T16" fmla="*/ 90 w 102"/>
                <a:gd name="T17" fmla="*/ 0 h 135"/>
                <a:gd name="T18" fmla="*/ 102 w 102"/>
                <a:gd name="T19" fmla="*/ 0 h 135"/>
                <a:gd name="T20" fmla="*/ 102 w 102"/>
                <a:gd name="T21" fmla="*/ 82 h 135"/>
                <a:gd name="T22" fmla="*/ 51 w 102"/>
                <a:gd name="T23" fmla="*/ 135 h 135"/>
                <a:gd name="T24" fmla="*/ 0 w 102"/>
                <a:gd name="T25" fmla="*/ 82 h 13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5">
                  <a:moveTo>
                    <a:pt x="0" y="82"/>
                  </a:moveTo>
                  <a:quadBezTo>
                    <a:pt x="0" y="0"/>
                    <a:pt x="0" y="0"/>
                  </a:quadBezTo>
                  <a:quadBezTo>
                    <a:pt x="12" y="0"/>
                    <a:pt x="12" y="0"/>
                  </a:quadBezTo>
                  <a:quadBezTo>
                    <a:pt x="12" y="78"/>
                    <a:pt x="12" y="78"/>
                  </a:quadBezTo>
                  <a:cubicBezTo>
                    <a:pt x="12" y="94"/>
                    <a:pt x="15" y="106"/>
                    <a:pt x="21" y="114"/>
                  </a:cubicBezTo>
                  <a:cubicBezTo>
                    <a:pt x="27" y="121"/>
                    <a:pt x="37" y="124"/>
                    <a:pt x="51" y="124"/>
                  </a:cubicBezTo>
                  <a:cubicBezTo>
                    <a:pt x="65" y="124"/>
                    <a:pt x="75" y="121"/>
                    <a:pt x="81" y="113"/>
                  </a:cubicBezTo>
                  <a:cubicBezTo>
                    <a:pt x="87" y="106"/>
                    <a:pt x="90" y="94"/>
                    <a:pt x="90" y="78"/>
                  </a:cubicBezTo>
                  <a:quadBezTo>
                    <a:pt x="90" y="0"/>
                    <a:pt x="90" y="0"/>
                  </a:quadBezTo>
                  <a:quadBezTo>
                    <a:pt x="102" y="0"/>
                    <a:pt x="102" y="0"/>
                  </a:quadBezTo>
                  <a:quadBezTo>
                    <a:pt x="102" y="82"/>
                    <a:pt x="102" y="82"/>
                  </a:quadBezTo>
                  <a:cubicBezTo>
                    <a:pt x="102" y="117"/>
                    <a:pt x="85" y="135"/>
                    <a:pt x="51" y="135"/>
                  </a:cubicBezTo>
                  <a:cubicBezTo>
                    <a:pt x="17" y="135"/>
                    <a:pt x="0" y="117"/>
                    <a:pt x="0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1" name="Freeform 23"/>
            <p:cNvSpPr>
              <a:spLocks noEditPoints="1"/>
            </p:cNvSpPr>
            <p:nvPr/>
          </p:nvSpPr>
          <p:spPr>
            <a:xfrm>
              <a:off x="6405" y="2496"/>
              <a:ext cx="252" cy="311"/>
            </a:xfrm>
            <a:custGeom>
              <a:avLst/>
              <a:gdLst>
                <a:gd name="T0" fmla="*/ 45 w 107"/>
                <a:gd name="T1" fmla="*/ 131 h 131"/>
                <a:gd name="T2" fmla="*/ 0 w 107"/>
                <a:gd name="T3" fmla="*/ 131 h 131"/>
                <a:gd name="T4" fmla="*/ 0 w 107"/>
                <a:gd name="T5" fmla="*/ 0 h 131"/>
                <a:gd name="T6" fmla="*/ 45 w 107"/>
                <a:gd name="T7" fmla="*/ 0 h 131"/>
                <a:gd name="T8" fmla="*/ 85 w 107"/>
                <a:gd name="T9" fmla="*/ 9 h 131"/>
                <a:gd name="T10" fmla="*/ 103 w 107"/>
                <a:gd name="T11" fmla="*/ 35 h 131"/>
                <a:gd name="T12" fmla="*/ 107 w 107"/>
                <a:gd name="T13" fmla="*/ 65 h 131"/>
                <a:gd name="T14" fmla="*/ 91 w 107"/>
                <a:gd name="T15" fmla="*/ 115 h 131"/>
                <a:gd name="T16" fmla="*/ 45 w 107"/>
                <a:gd name="T17" fmla="*/ 131 h 131"/>
                <a:gd name="T18" fmla="*/ 12 w 107"/>
                <a:gd name="T19" fmla="*/ 10 h 131"/>
                <a:gd name="T20" fmla="*/ 12 w 107"/>
                <a:gd name="T21" fmla="*/ 121 h 131"/>
                <a:gd name="T22" fmla="*/ 42 w 107"/>
                <a:gd name="T23" fmla="*/ 121 h 131"/>
                <a:gd name="T24" fmla="*/ 73 w 107"/>
                <a:gd name="T25" fmla="*/ 115 h 131"/>
                <a:gd name="T26" fmla="*/ 95 w 107"/>
                <a:gd name="T27" fmla="*/ 65 h 131"/>
                <a:gd name="T28" fmla="*/ 72 w 107"/>
                <a:gd name="T29" fmla="*/ 15 h 131"/>
                <a:gd name="T30" fmla="*/ 42 w 107"/>
                <a:gd name="T31" fmla="*/ 10 h 131"/>
                <a:gd name="T32" fmla="*/ 12 w 107"/>
                <a:gd name="T33" fmla="*/ 10 h 1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31">
                  <a:moveTo>
                    <a:pt x="45" y="131"/>
                  </a:moveTo>
                  <a:quadBezTo>
                    <a:pt x="0" y="131"/>
                    <a:pt x="0" y="131"/>
                  </a:quadBezTo>
                  <a:quadBezTo>
                    <a:pt x="0" y="0"/>
                    <a:pt x="0" y="0"/>
                  </a:quadBezTo>
                  <a:quadBezTo>
                    <a:pt x="45" y="0"/>
                    <a:pt x="45" y="0"/>
                  </a:quadBezTo>
                  <a:cubicBezTo>
                    <a:pt x="63" y="0"/>
                    <a:pt x="76" y="3"/>
                    <a:pt x="85" y="9"/>
                  </a:cubicBezTo>
                  <a:cubicBezTo>
                    <a:pt x="93" y="15"/>
                    <a:pt x="99" y="24"/>
                    <a:pt x="103" y="35"/>
                  </a:cubicBezTo>
                  <a:cubicBezTo>
                    <a:pt x="106" y="45"/>
                    <a:pt x="107" y="55"/>
                    <a:pt x="107" y="65"/>
                  </a:cubicBezTo>
                  <a:cubicBezTo>
                    <a:pt x="107" y="87"/>
                    <a:pt x="102" y="104"/>
                    <a:pt x="91" y="115"/>
                  </a:cubicBezTo>
                  <a:cubicBezTo>
                    <a:pt x="82" y="126"/>
                    <a:pt x="66" y="131"/>
                    <a:pt x="45" y="131"/>
                  </a:cubicBezTo>
                  <a:close/>
                  <a:moveTo>
                    <a:pt x="12" y="10"/>
                  </a:moveTo>
                  <a:quadBezTo>
                    <a:pt x="12" y="121"/>
                    <a:pt x="12" y="121"/>
                  </a:quadBezTo>
                  <a:quadBezTo>
                    <a:pt x="42" y="121"/>
                    <a:pt x="42" y="121"/>
                  </a:quadBezTo>
                  <a:cubicBezTo>
                    <a:pt x="55" y="121"/>
                    <a:pt x="65" y="119"/>
                    <a:pt x="73" y="115"/>
                  </a:cubicBezTo>
                  <a:cubicBezTo>
                    <a:pt x="88" y="107"/>
                    <a:pt x="95" y="91"/>
                    <a:pt x="95" y="65"/>
                  </a:cubicBezTo>
                  <a:cubicBezTo>
                    <a:pt x="95" y="40"/>
                    <a:pt x="87" y="23"/>
                    <a:pt x="72" y="15"/>
                  </a:cubicBezTo>
                  <a:cubicBezTo>
                    <a:pt x="66" y="12"/>
                    <a:pt x="56" y="10"/>
                    <a:pt x="42" y="10"/>
                  </a:cubicBez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2" name="Rectangle 24"/>
            <p:cNvSpPr>
              <a:spLocks noChangeArrowheads="1"/>
            </p:cNvSpPr>
            <p:nvPr/>
          </p:nvSpPr>
          <p:spPr>
            <a:xfrm>
              <a:off x="6725" y="2496"/>
              <a:ext cx="31" cy="3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3" name="Freeform 25"/>
            <p:cNvSpPr>
              <a:spLocks noEditPoints="1"/>
            </p:cNvSpPr>
            <p:nvPr/>
          </p:nvSpPr>
          <p:spPr>
            <a:xfrm>
              <a:off x="6824" y="2486"/>
              <a:ext cx="290" cy="330"/>
            </a:xfrm>
            <a:custGeom>
              <a:avLst/>
              <a:gdLst>
                <a:gd name="T0" fmla="*/ 0 w 123"/>
                <a:gd name="T1" fmla="*/ 70 h 139"/>
                <a:gd name="T2" fmla="*/ 15 w 123"/>
                <a:gd name="T3" fmla="*/ 20 h 139"/>
                <a:gd name="T4" fmla="*/ 61 w 123"/>
                <a:gd name="T5" fmla="*/ 0 h 139"/>
                <a:gd name="T6" fmla="*/ 107 w 123"/>
                <a:gd name="T7" fmla="*/ 20 h 139"/>
                <a:gd name="T8" fmla="*/ 123 w 123"/>
                <a:gd name="T9" fmla="*/ 70 h 139"/>
                <a:gd name="T10" fmla="*/ 107 w 123"/>
                <a:gd name="T11" fmla="*/ 119 h 139"/>
                <a:gd name="T12" fmla="*/ 61 w 123"/>
                <a:gd name="T13" fmla="*/ 139 h 139"/>
                <a:gd name="T14" fmla="*/ 15 w 123"/>
                <a:gd name="T15" fmla="*/ 119 h 139"/>
                <a:gd name="T16" fmla="*/ 0 w 123"/>
                <a:gd name="T17" fmla="*/ 70 h 139"/>
                <a:gd name="T18" fmla="*/ 61 w 123"/>
                <a:gd name="T19" fmla="*/ 128 h 139"/>
                <a:gd name="T20" fmla="*/ 99 w 123"/>
                <a:gd name="T21" fmla="*/ 111 h 139"/>
                <a:gd name="T22" fmla="*/ 110 w 123"/>
                <a:gd name="T23" fmla="*/ 70 h 139"/>
                <a:gd name="T24" fmla="*/ 97 w 123"/>
                <a:gd name="T25" fmla="*/ 26 h 139"/>
                <a:gd name="T26" fmla="*/ 61 w 123"/>
                <a:gd name="T27" fmla="*/ 11 h 139"/>
                <a:gd name="T28" fmla="*/ 24 w 123"/>
                <a:gd name="T29" fmla="*/ 29 h 139"/>
                <a:gd name="T30" fmla="*/ 12 w 123"/>
                <a:gd name="T31" fmla="*/ 70 h 139"/>
                <a:gd name="T32" fmla="*/ 24 w 123"/>
                <a:gd name="T33" fmla="*/ 111 h 139"/>
                <a:gd name="T34" fmla="*/ 61 w 123"/>
                <a:gd name="T35" fmla="*/ 128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139">
                  <a:moveTo>
                    <a:pt x="0" y="70"/>
                  </a:moveTo>
                  <a:cubicBezTo>
                    <a:pt x="0" y="50"/>
                    <a:pt x="5" y="33"/>
                    <a:pt x="15" y="20"/>
                  </a:cubicBezTo>
                  <a:cubicBezTo>
                    <a:pt x="27" y="7"/>
                    <a:pt x="42" y="0"/>
                    <a:pt x="61" y="0"/>
                  </a:cubicBezTo>
                  <a:cubicBezTo>
                    <a:pt x="80" y="0"/>
                    <a:pt x="96" y="7"/>
                    <a:pt x="107" y="20"/>
                  </a:cubicBezTo>
                  <a:cubicBezTo>
                    <a:pt x="118" y="33"/>
                    <a:pt x="123" y="49"/>
                    <a:pt x="123" y="70"/>
                  </a:cubicBezTo>
                  <a:cubicBezTo>
                    <a:pt x="123" y="90"/>
                    <a:pt x="118" y="106"/>
                    <a:pt x="107" y="119"/>
                  </a:cubicBezTo>
                  <a:cubicBezTo>
                    <a:pt x="96" y="132"/>
                    <a:pt x="81" y="139"/>
                    <a:pt x="61" y="139"/>
                  </a:cubicBezTo>
                  <a:cubicBezTo>
                    <a:pt x="42" y="139"/>
                    <a:pt x="26" y="132"/>
                    <a:pt x="15" y="119"/>
                  </a:cubicBezTo>
                  <a:cubicBezTo>
                    <a:pt x="5" y="106"/>
                    <a:pt x="0" y="90"/>
                    <a:pt x="0" y="70"/>
                  </a:cubicBezTo>
                  <a:close/>
                  <a:moveTo>
                    <a:pt x="61" y="128"/>
                  </a:moveTo>
                  <a:cubicBezTo>
                    <a:pt x="78" y="128"/>
                    <a:pt x="90" y="122"/>
                    <a:pt x="99" y="111"/>
                  </a:cubicBezTo>
                  <a:cubicBezTo>
                    <a:pt x="107" y="100"/>
                    <a:pt x="110" y="86"/>
                    <a:pt x="110" y="70"/>
                  </a:cubicBezTo>
                  <a:cubicBezTo>
                    <a:pt x="110" y="51"/>
                    <a:pt x="106" y="37"/>
                    <a:pt x="97" y="26"/>
                  </a:cubicBezTo>
                  <a:cubicBezTo>
                    <a:pt x="88" y="16"/>
                    <a:pt x="76" y="11"/>
                    <a:pt x="61" y="11"/>
                  </a:cubicBezTo>
                  <a:cubicBezTo>
                    <a:pt x="45" y="11"/>
                    <a:pt x="33" y="17"/>
                    <a:pt x="24" y="29"/>
                  </a:cubicBezTo>
                  <a:cubicBezTo>
                    <a:pt x="16" y="39"/>
                    <a:pt x="12" y="53"/>
                    <a:pt x="12" y="70"/>
                  </a:cubicBezTo>
                  <a:cubicBezTo>
                    <a:pt x="12" y="87"/>
                    <a:pt x="16" y="100"/>
                    <a:pt x="24" y="111"/>
                  </a:cubicBezTo>
                  <a:cubicBezTo>
                    <a:pt x="33" y="123"/>
                    <a:pt x="45" y="128"/>
                    <a:pt x="61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21705" y="279552"/>
            <a:ext cx="2646335" cy="535531"/>
          </a:xfrm>
          <a:prstGeom prst="rect">
            <a:avLst/>
          </a:prstGeom>
          <a:noFill/>
          <a:effectLst>
            <a:glow rad="152400">
              <a:schemeClr val="accent4">
                <a:satMod val="175000"/>
                <a:alpha val="20000"/>
              </a:schemeClr>
            </a:glo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200" b="1" spc="-15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60000">
                      <a:schemeClr val="bg1"/>
                    </a:gs>
                    <a:gs pos="60000">
                      <a:schemeClr val="bg1">
                        <a:lumMod val="90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추후 구현 사항</a:t>
            </a:r>
            <a:endParaRPr xmlns:mc="http://schemas.openxmlformats.org/markup-compatibility/2006" xmlns:hp="http://schemas.haansoft.com/office/presentation/8.0" lang="ko-KR" altLang="en-US" sz="3200" b="1" spc="-150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gradFill>
                <a:gsLst>
                  <a:gs pos="0">
                    <a:schemeClr val="bg1"/>
                  </a:gs>
                  <a:gs pos="60000">
                    <a:schemeClr val="bg1"/>
                  </a:gs>
                  <a:gs pos="60000">
                    <a:schemeClr val="bg1">
                      <a:lumMod val="9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0" y="959236"/>
            <a:ext cx="7791855" cy="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  <a:effectLst>
            <a:glow rad="88900">
              <a:schemeClr val="accent3">
                <a:satMod val="175000"/>
                <a:alpha val="3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 rot="0">
            <a:off x="799526" y="1072882"/>
            <a:ext cx="2768539" cy="1154166"/>
            <a:chOff x="799526" y="1072882"/>
            <a:chExt cx="2768539" cy="1154166"/>
          </a:xfrm>
        </p:grpSpPr>
        <p:sp>
          <p:nvSpPr>
            <p:cNvPr id="101" name="직사각형 100"/>
            <p:cNvSpPr/>
            <p:nvPr/>
          </p:nvSpPr>
          <p:spPr>
            <a:xfrm>
              <a:off x="799526" y="1072882"/>
              <a:ext cx="611687" cy="1154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lnSpc>
                  <a:spcPct val="90000"/>
                </a:lnSpc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xmlns:mc="http://schemas.openxmlformats.org/markup-compatibility/2006" xmlns:hp="http://schemas.haansoft.com/office/presentation/8.0" lang="en-US" altLang="ko-KR" sz="4800" b="1" spc="-150" mc:Ignorable="hp" hp:hslEmbossed="0">
                  <a:ln w="9525">
                    <a:solidFill>
                      <a:srgbClr val="c30eae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60000">
                        <a:schemeClr val="bg1"/>
                      </a:gs>
                      <a:gs pos="60000">
                        <a:schemeClr val="bg1">
                          <a:lumMod val="90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effectLst>
                    <a:outerShdw blurRad="63500" dist="38100" dir="2700000" algn="tl" rotWithShape="0">
                      <a:schemeClr val="bg1">
                        <a:alpha val="20000"/>
                      </a:schemeClr>
                    </a:outerShdw>
                  </a:effectLst>
                  <a:latin typeface="HY견고딕"/>
                  <a:ea typeface="HY견고딕"/>
                  <a:cs typeface="Arial"/>
                </a:rPr>
                <a:t>1</a:t>
              </a:r>
              <a:endParaRPr xmlns:mc="http://schemas.openxmlformats.org/markup-compatibility/2006" xmlns:hp="http://schemas.haansoft.com/office/presentation/8.0" lang="ko-KR" altLang="en-US" sz="4800" b="1" spc="-15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60000">
                      <a:schemeClr val="bg1"/>
                    </a:gs>
                    <a:gs pos="60000">
                      <a:schemeClr val="bg1">
                        <a:lumMod val="90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HY견고딕"/>
                <a:ea typeface="HY견고딕"/>
                <a:cs typeface="Arial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06466" y="1525905"/>
              <a:ext cx="2261599" cy="461389"/>
            </a:xfrm>
            <a:prstGeom prst="rect">
              <a:avLst/>
            </a:prstGeom>
            <a:noFill/>
          </p:spPr>
          <p:txBody>
            <a:bodyPr wrap="none" anchor="b" anchorCtr="0">
              <a:spAutoFit/>
            </a:bodyPr>
            <a:lstStyle/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2400" b="1" spc="-15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/>
                  <a:ea typeface="나눔고딕"/>
                </a:rPr>
                <a:t>결제 시스템 구현</a:t>
              </a:r>
              <a:endParaRPr lang="ko-KR" altLang="en-US" sz="2400" b="1" spc="-15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 rot="0">
            <a:off x="1201933" y="2184349"/>
            <a:ext cx="2432807" cy="1154166"/>
            <a:chOff x="1451418" y="2184349"/>
            <a:chExt cx="2432807" cy="1154166"/>
          </a:xfrm>
        </p:grpSpPr>
        <p:sp>
          <p:nvSpPr>
            <p:cNvPr id="111" name="직사각형 110"/>
            <p:cNvSpPr/>
            <p:nvPr/>
          </p:nvSpPr>
          <p:spPr>
            <a:xfrm>
              <a:off x="1451418" y="2184349"/>
              <a:ext cx="611687" cy="1154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lnSpc>
                  <a:spcPct val="90000"/>
                </a:lnSpc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xmlns:mc="http://schemas.openxmlformats.org/markup-compatibility/2006" xmlns:hp="http://schemas.haansoft.com/office/presentation/8.0" lang="en-US" altLang="ko-KR" sz="4800" b="1" spc="-150" mc:Ignorable="hp" hp:hslEmbossed="0">
                  <a:ln w="9525">
                    <a:solidFill>
                      <a:srgbClr val="c30eae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60000">
                        <a:schemeClr val="bg1"/>
                      </a:gs>
                      <a:gs pos="60000">
                        <a:schemeClr val="bg1">
                          <a:lumMod val="90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effectLst>
                    <a:outerShdw blurRad="63500" dist="38100" dir="2700000" algn="tl" rotWithShape="0">
                      <a:schemeClr val="bg1">
                        <a:alpha val="20000"/>
                      </a:schemeClr>
                    </a:outerShdw>
                  </a:effectLst>
                  <a:latin typeface="HY견고딕"/>
                  <a:ea typeface="HY견고딕"/>
                  <a:cs typeface="Arial"/>
                </a:rPr>
                <a:t>2</a:t>
              </a:r>
              <a:endParaRPr xmlns:mc="http://schemas.openxmlformats.org/markup-compatibility/2006" xmlns:hp="http://schemas.haansoft.com/office/presentation/8.0" lang="ko-KR" altLang="en-US" sz="4800" b="1" spc="-15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60000">
                      <a:schemeClr val="bg1"/>
                    </a:gs>
                    <a:gs pos="60000">
                      <a:schemeClr val="bg1">
                        <a:lumMod val="90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HY견고딕"/>
                <a:ea typeface="HY견고딕"/>
                <a:cs typeface="Arial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958358" y="2668905"/>
              <a:ext cx="1925867" cy="459038"/>
            </a:xfrm>
            <a:prstGeom prst="rect">
              <a:avLst/>
            </a:prstGeom>
            <a:noFill/>
          </p:spPr>
          <p:txBody>
            <a:bodyPr wrap="none" anchor="b" anchorCtr="0">
              <a:spAutoFit/>
            </a:bodyPr>
            <a:lstStyle/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2400" b="1" spc="-15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/>
                  <a:ea typeface="나눔고딕"/>
                </a:rPr>
                <a:t>장바구니 구현</a:t>
              </a:r>
              <a:endParaRPr lang="ko-KR" altLang="en-US" sz="2400" b="1" spc="-15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 rot="0">
            <a:off x="1604340" y="3354180"/>
            <a:ext cx="1878000" cy="1154166"/>
            <a:chOff x="2103310" y="3354180"/>
            <a:chExt cx="1878000" cy="1154166"/>
          </a:xfrm>
        </p:grpSpPr>
        <p:sp>
          <p:nvSpPr>
            <p:cNvPr id="113" name="직사각형 112"/>
            <p:cNvSpPr/>
            <p:nvPr/>
          </p:nvSpPr>
          <p:spPr>
            <a:xfrm>
              <a:off x="2103310" y="3354180"/>
              <a:ext cx="611687" cy="1154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lnSpc>
                  <a:spcPct val="90000"/>
                </a:lnSpc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xmlns:mc="http://schemas.openxmlformats.org/markup-compatibility/2006" xmlns:hp="http://schemas.haansoft.com/office/presentation/8.0" lang="en-US" altLang="ko-KR" sz="4800" b="1" spc="-150" mc:Ignorable="hp" hp:hslEmbossed="0">
                  <a:ln w="9525">
                    <a:solidFill>
                      <a:srgbClr val="c30eae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60000">
                        <a:schemeClr val="bg1"/>
                      </a:gs>
                      <a:gs pos="60000">
                        <a:schemeClr val="bg1">
                          <a:lumMod val="90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effectLst>
                    <a:outerShdw blurRad="63500" dist="38100" dir="2700000" algn="tl" rotWithShape="0">
                      <a:schemeClr val="bg1">
                        <a:alpha val="20000"/>
                      </a:schemeClr>
                    </a:outerShdw>
                  </a:effectLst>
                  <a:latin typeface="HY견고딕"/>
                  <a:ea typeface="HY견고딕"/>
                  <a:cs typeface="Arial"/>
                </a:rPr>
                <a:t>3</a:t>
              </a:r>
              <a:endParaRPr xmlns:mc="http://schemas.openxmlformats.org/markup-compatibility/2006" xmlns:hp="http://schemas.haansoft.com/office/presentation/8.0" lang="ko-KR" altLang="en-US" sz="4800" b="1" spc="-15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60000">
                      <a:schemeClr val="bg1"/>
                    </a:gs>
                    <a:gs pos="60000">
                      <a:schemeClr val="bg1">
                        <a:lumMod val="90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HY견고딕"/>
                <a:ea typeface="HY견고딕"/>
                <a:cs typeface="Arial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610250" y="3811905"/>
              <a:ext cx="1371060" cy="456687"/>
            </a:xfrm>
            <a:prstGeom prst="rect">
              <a:avLst/>
            </a:prstGeom>
            <a:noFill/>
          </p:spPr>
          <p:txBody>
            <a:bodyPr wrap="none" anchor="b" anchorCtr="0">
              <a:spAutoFit/>
            </a:bodyPr>
            <a:lstStyle/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2400" b="1" spc="-15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/>
                  <a:ea typeface="나눔고딕"/>
                </a:rPr>
                <a:t>직원 호출</a:t>
              </a:r>
              <a:endParaRPr lang="ko-KR" altLang="en-US" sz="2400" b="1" spc="-15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</a:endParaRPr>
            </a:p>
          </p:txBody>
        </p:sp>
      </p:grpSp>
      <p:grpSp>
        <p:nvGrpSpPr>
          <p:cNvPr id="118" name="그룹 3"/>
          <p:cNvGrpSpPr/>
          <p:nvPr/>
        </p:nvGrpSpPr>
        <p:grpSpPr>
          <a:xfrm rot="0">
            <a:off x="2212392" y="4592696"/>
            <a:ext cx="5077040" cy="1154166"/>
            <a:chOff x="2103310" y="3354180"/>
            <a:chExt cx="5077040" cy="1154166"/>
          </a:xfrm>
        </p:grpSpPr>
        <p:sp>
          <p:nvSpPr>
            <p:cNvPr id="119" name="직사각형 112"/>
            <p:cNvSpPr/>
            <p:nvPr/>
          </p:nvSpPr>
          <p:spPr>
            <a:xfrm>
              <a:off x="2103310" y="3354180"/>
              <a:ext cx="611687" cy="1154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lnSpc>
                  <a:spcPct val="90000"/>
                </a:lnSpc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xmlns:mc="http://schemas.openxmlformats.org/markup-compatibility/2006" xmlns:hp="http://schemas.haansoft.com/office/presentation/8.0" lang="en-US" altLang="ko-KR" sz="4800" b="1" spc="-150" mc:Ignorable="hp" hp:hslEmbossed="0">
                  <a:ln w="9525">
                    <a:solidFill>
                      <a:srgbClr val="c30eae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60000">
                        <a:schemeClr val="bg1"/>
                      </a:gs>
                      <a:gs pos="60000">
                        <a:schemeClr val="bg1">
                          <a:lumMod val="90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effectLst>
                    <a:outerShdw blurRad="63500" dist="38100" dir="2700000" algn="tl" rotWithShape="0">
                      <a:schemeClr val="bg1">
                        <a:alpha val="20000"/>
                      </a:schemeClr>
                    </a:outerShdw>
                  </a:effectLst>
                  <a:latin typeface="HY견고딕"/>
                  <a:ea typeface="HY견고딕"/>
                  <a:cs typeface="Arial"/>
                </a:rPr>
                <a:t>4</a:t>
              </a:r>
              <a:endParaRPr xmlns:mc="http://schemas.openxmlformats.org/markup-compatibility/2006" xmlns:hp="http://schemas.haansoft.com/office/presentation/8.0" lang="en-US" altLang="ko-KR" sz="4800" b="1" spc="-15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60000">
                      <a:schemeClr val="bg1"/>
                    </a:gs>
                    <a:gs pos="60000">
                      <a:schemeClr val="bg1">
                        <a:lumMod val="90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HY견고딕"/>
                <a:ea typeface="HY견고딕"/>
                <a:cs typeface="Arial"/>
              </a:endParaRPr>
            </a:p>
          </p:txBody>
        </p:sp>
        <p:sp>
          <p:nvSpPr>
            <p:cNvPr id="120" name="TextBox 113"/>
            <p:cNvSpPr txBox="1"/>
            <p:nvPr/>
          </p:nvSpPr>
          <p:spPr>
            <a:xfrm>
              <a:off x="2610243" y="3814625"/>
              <a:ext cx="4570107" cy="453963"/>
            </a:xfrm>
            <a:prstGeom prst="rect">
              <a:avLst/>
            </a:prstGeom>
            <a:noFill/>
          </p:spPr>
          <p:txBody>
            <a:bodyPr wrap="square" anchor="b" anchorCtr="0">
              <a:spAutoFit/>
            </a:bodyPr>
            <a:lstStyle/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  <a:defRPr/>
              </a:pPr>
              <a:r>
                <a:rPr lang="en-US" altLang="ko-KR" sz="2400" b="1" spc="-15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/>
                  <a:ea typeface="나눔고딕"/>
                </a:rPr>
                <a:t>DB</a:t>
              </a:r>
              <a:r>
                <a:rPr lang="ko-KR" altLang="en-US" sz="2400" b="1" spc="-15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/>
                  <a:ea typeface="나눔고딕"/>
                </a:rPr>
                <a:t>에서 웹 뷰 및 이미지 가져오기</a:t>
              </a:r>
              <a:endParaRPr lang="ko-KR" altLang="en-US" sz="2400" b="1" spc="-15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d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600">
        <p:blinds dir="vert"/>
      </p:transition>
    </mc:Choice>
    <mc:Fallback>
      <p:transition xmlns:mc="http://schemas.openxmlformats.org/markup-compatibility/2006" xmlns:hp="http://schemas.haansoft.com/office/presentation/8.0" spd="med" mc:Ignorable="hp" hp:hslDur="16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rcRect t="50000"/>
          <a:stretch>
            <a:fillRect/>
          </a:stretch>
        </p:blipFill>
        <p:spPr>
          <a:xfrm>
            <a:off x="0" y="-1"/>
            <a:ext cx="10691813" cy="7559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8103" y="935605"/>
            <a:ext cx="2392337" cy="646331"/>
          </a:xfrm>
          <a:prstGeom prst="rect">
            <a:avLst/>
          </a:prstGeom>
          <a:noFill/>
          <a:effectLst>
            <a:glow rad="152400">
              <a:schemeClr val="accent4">
                <a:satMod val="175000"/>
                <a:alpha val="20000"/>
              </a:schemeClr>
            </a:glo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xmlns:mc="http://schemas.openxmlformats.org/markup-compatibility/2006" xmlns:hp="http://schemas.haansoft.com/office/presentation/8.0" lang="en-US" altLang="ko-KR" sz="4000" b="1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60000">
                      <a:schemeClr val="bg1"/>
                    </a:gs>
                    <a:gs pos="60000">
                      <a:schemeClr val="bg1">
                        <a:lumMod val="90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Contents</a:t>
            </a:r>
            <a:endParaRPr xmlns:mc="http://schemas.openxmlformats.org/markup-compatibility/2006" xmlns:hp="http://schemas.haansoft.com/office/presentation/8.0" lang="ko-KR" altLang="en-US" sz="4000" b="1" mc:Ignorable="hp" hp:hslEmbossed="0">
              <a:ln w="9525"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60000">
                    <a:schemeClr val="bg1"/>
                  </a:gs>
                  <a:gs pos="60000">
                    <a:schemeClr val="bg1">
                      <a:lumMod val="9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43263" y="1891347"/>
            <a:ext cx="4139302" cy="1811973"/>
          </a:xfrm>
          <a:prstGeom prst="rect">
            <a:avLst/>
          </a:prstGeom>
          <a:noFill/>
          <a:effectLst>
            <a:glow rad="152400">
              <a:schemeClr val="accent4">
                <a:satMod val="175000"/>
                <a:alpha val="20000"/>
              </a:schemeClr>
            </a:glow>
          </a:effectLst>
        </p:spPr>
        <p:txBody>
          <a:bodyPr wrap="none">
            <a:spAutoFit/>
          </a:bodyPr>
          <a:lstStyle/>
          <a:p>
            <a:pPr marL="360000" indent="-360000">
              <a:spcAft>
                <a:spcPts val="1000"/>
              </a:spcAft>
              <a:buAutoNum type="arabicPeriod"/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앱 소개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  <a:p>
            <a:pPr marL="360000" indent="-360000">
              <a:spcAft>
                <a:spcPts val="1000"/>
              </a:spcAft>
              <a:buFontTx/>
              <a:buAutoNum type="arabicPeriod"/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앱 시나리오 소개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  <a:p>
            <a:pPr marL="360000" indent="-360000">
              <a:spcAft>
                <a:spcPts val="1000"/>
              </a:spcAft>
              <a:buFontTx/>
              <a:buAutoNum type="arabicPeriod"/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앞으로 개발 해야하는 사항들 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  <a:p>
            <a:pPr marL="0" indent="0">
              <a:spcAft>
                <a:spcPts val="1000"/>
              </a:spcAft>
              <a:buFontTx/>
              <a:buNone/>
              <a:defRPr/>
            </a:pPr>
            <a:endParaRPr xmlns:mc="http://schemas.openxmlformats.org/markup-compatibility/2006" xmlns:hp="http://schemas.haansoft.com/office/presentation/8.0" lang="ko-KR" altLang="en-US" sz="2200" b="1" mc:Ignorable="hp" hp:hslEmbossed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10691813" cy="7559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2156" y="347312"/>
            <a:ext cx="9347500" cy="6865049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977026" y="2800122"/>
            <a:ext cx="8737761" cy="84604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000" b="1"/>
              <a:t>“</a:t>
            </a:r>
            <a:r>
              <a:rPr lang="ko-KR" altLang="en-US" sz="5000" b="1"/>
              <a:t>혹시 얼마나 기다려야 하죠</a:t>
            </a:r>
            <a:r>
              <a:rPr lang="en-US" altLang="ko-KR" sz="5000" b="1"/>
              <a:t>?”</a:t>
            </a:r>
            <a:endParaRPr lang="en-US" altLang="ko-KR" sz="5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rcRect b="9360"/>
          <a:stretch>
            <a:fillRect/>
          </a:stretch>
        </p:blipFill>
        <p:spPr>
          <a:xfrm>
            <a:off x="0" y="0"/>
            <a:ext cx="10691813" cy="7559675"/>
          </a:xfrm>
          <a:prstGeom prst="rect">
            <a:avLst/>
          </a:prstGeom>
        </p:spPr>
      </p:pic>
      <p:pic>
        <p:nvPicPr>
          <p:cNvPr id="6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67402" y="0"/>
            <a:ext cx="5594802" cy="5390855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4978513" y="1276121"/>
            <a:ext cx="3857627" cy="98484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900" b="1"/>
              <a:t>“30</a:t>
            </a:r>
            <a:r>
              <a:rPr lang="ko-KR" altLang="en-US" sz="5900" b="1"/>
              <a:t>분이요</a:t>
            </a:r>
            <a:r>
              <a:rPr lang="en-US" altLang="ko-KR" sz="5900" b="1"/>
              <a:t>”</a:t>
            </a:r>
            <a:endParaRPr lang="en-US" altLang="ko-KR" sz="59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" y="0"/>
            <a:ext cx="10691812" cy="7559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0691813" cy="7559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0691814" cy="7559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3"/>
          <a:srcRect t="50000"/>
          <a:stretch>
            <a:fillRect/>
          </a:stretch>
        </p:blipFill>
        <p:spPr>
          <a:xfrm>
            <a:off x="0" y="0"/>
            <a:ext cx="10691813" cy="7559676"/>
          </a:xfrm>
          <a:prstGeom prst="rect">
            <a:avLst/>
          </a:prstGeom>
        </p:spPr>
      </p:pic>
      <p:grpSp>
        <p:nvGrpSpPr>
          <p:cNvPr id="52" name="Group 4"/>
          <p:cNvGrpSpPr>
            <a:grpSpLocks noChangeAspect="1"/>
          </p:cNvGrpSpPr>
          <p:nvPr/>
        </p:nvGrpSpPr>
        <p:grpSpPr>
          <a:xfrm rot="0">
            <a:off x="9439478" y="192219"/>
            <a:ext cx="1061086" cy="173427"/>
            <a:chOff x="-381" y="1766"/>
            <a:chExt cx="7495" cy="1225"/>
          </a:xfrm>
          <a:solidFill>
            <a:schemeClr val="bg1"/>
          </a:solidFill>
        </p:grpSpPr>
        <p:sp>
          <p:nvSpPr>
            <p:cNvPr id="53" name="Freeform 5"/>
            <p:cNvSpPr>
              <a:spLocks noEditPoints="1"/>
            </p:cNvSpPr>
            <p:nvPr/>
          </p:nvSpPr>
          <p:spPr>
            <a:xfrm>
              <a:off x="-381" y="1766"/>
              <a:ext cx="3921" cy="1225"/>
            </a:xfrm>
            <a:custGeom>
              <a:avLst/>
              <a:gdLst>
                <a:gd name="T0" fmla="*/ 58 w 1664"/>
                <a:gd name="T1" fmla="*/ 6 h 517"/>
                <a:gd name="T2" fmla="*/ 0 w 1664"/>
                <a:gd name="T3" fmla="*/ 65 h 517"/>
                <a:gd name="T4" fmla="*/ 0 w 1664"/>
                <a:gd name="T5" fmla="*/ 453 h 517"/>
                <a:gd name="T6" fmla="*/ 58 w 1664"/>
                <a:gd name="T7" fmla="*/ 512 h 517"/>
                <a:gd name="T8" fmla="*/ 117 w 1664"/>
                <a:gd name="T9" fmla="*/ 453 h 517"/>
                <a:gd name="T10" fmla="*/ 117 w 1664"/>
                <a:gd name="T11" fmla="*/ 65 h 517"/>
                <a:gd name="T12" fmla="*/ 58 w 1664"/>
                <a:gd name="T13" fmla="*/ 6 h 517"/>
                <a:gd name="T14" fmla="*/ 278 w 1664"/>
                <a:gd name="T15" fmla="*/ 23 h 517"/>
                <a:gd name="T16" fmla="*/ 195 w 1664"/>
                <a:gd name="T17" fmla="*/ 23 h 517"/>
                <a:gd name="T18" fmla="*/ 195 w 1664"/>
                <a:gd name="T19" fmla="*/ 106 h 517"/>
                <a:gd name="T20" fmla="*/ 583 w 1664"/>
                <a:gd name="T21" fmla="*/ 494 h 517"/>
                <a:gd name="T22" fmla="*/ 666 w 1664"/>
                <a:gd name="T23" fmla="*/ 494 h 517"/>
                <a:gd name="T24" fmla="*/ 666 w 1664"/>
                <a:gd name="T25" fmla="*/ 412 h 517"/>
                <a:gd name="T26" fmla="*/ 278 w 1664"/>
                <a:gd name="T27" fmla="*/ 23 h 517"/>
                <a:gd name="T28" fmla="*/ 237 w 1664"/>
                <a:gd name="T29" fmla="*/ 395 h 517"/>
                <a:gd name="T30" fmla="*/ 178 w 1664"/>
                <a:gd name="T31" fmla="*/ 453 h 517"/>
                <a:gd name="T32" fmla="*/ 237 w 1664"/>
                <a:gd name="T33" fmla="*/ 512 h 517"/>
                <a:gd name="T34" fmla="*/ 295 w 1664"/>
                <a:gd name="T35" fmla="*/ 453 h 517"/>
                <a:gd name="T36" fmla="*/ 237 w 1664"/>
                <a:gd name="T37" fmla="*/ 395 h 517"/>
                <a:gd name="T38" fmla="*/ 625 w 1664"/>
                <a:gd name="T39" fmla="*/ 6 h 517"/>
                <a:gd name="T40" fmla="*/ 567 w 1664"/>
                <a:gd name="T41" fmla="*/ 64 h 517"/>
                <a:gd name="T42" fmla="*/ 625 w 1664"/>
                <a:gd name="T43" fmla="*/ 123 h 517"/>
                <a:gd name="T44" fmla="*/ 684 w 1664"/>
                <a:gd name="T45" fmla="*/ 64 h 517"/>
                <a:gd name="T46" fmla="*/ 625 w 1664"/>
                <a:gd name="T47" fmla="*/ 6 h 517"/>
                <a:gd name="T48" fmla="*/ 1039 w 1664"/>
                <a:gd name="T49" fmla="*/ 200 h 517"/>
                <a:gd name="T50" fmla="*/ 980 w 1664"/>
                <a:gd name="T51" fmla="*/ 259 h 517"/>
                <a:gd name="T52" fmla="*/ 1039 w 1664"/>
                <a:gd name="T53" fmla="*/ 317 h 517"/>
                <a:gd name="T54" fmla="*/ 1097 w 1664"/>
                <a:gd name="T55" fmla="*/ 259 h 517"/>
                <a:gd name="T56" fmla="*/ 1039 w 1664"/>
                <a:gd name="T57" fmla="*/ 200 h 517"/>
                <a:gd name="T58" fmla="*/ 804 w 1664"/>
                <a:gd name="T59" fmla="*/ 6 h 517"/>
                <a:gd name="T60" fmla="*/ 745 w 1664"/>
                <a:gd name="T61" fmla="*/ 65 h 517"/>
                <a:gd name="T62" fmla="*/ 745 w 1664"/>
                <a:gd name="T63" fmla="*/ 453 h 517"/>
                <a:gd name="T64" fmla="*/ 804 w 1664"/>
                <a:gd name="T65" fmla="*/ 512 h 517"/>
                <a:gd name="T66" fmla="*/ 863 w 1664"/>
                <a:gd name="T67" fmla="*/ 453 h 517"/>
                <a:gd name="T68" fmla="*/ 863 w 1664"/>
                <a:gd name="T69" fmla="*/ 65 h 517"/>
                <a:gd name="T70" fmla="*/ 804 w 1664"/>
                <a:gd name="T71" fmla="*/ 6 h 517"/>
                <a:gd name="T72" fmla="*/ 1039 w 1664"/>
                <a:gd name="T73" fmla="*/ 6 h 517"/>
                <a:gd name="T74" fmla="*/ 980 w 1664"/>
                <a:gd name="T75" fmla="*/ 64 h 517"/>
                <a:gd name="T76" fmla="*/ 1039 w 1664"/>
                <a:gd name="T77" fmla="*/ 123 h 517"/>
                <a:gd name="T78" fmla="*/ 1097 w 1664"/>
                <a:gd name="T79" fmla="*/ 64 h 517"/>
                <a:gd name="T80" fmla="*/ 1039 w 1664"/>
                <a:gd name="T81" fmla="*/ 6 h 517"/>
                <a:gd name="T82" fmla="*/ 1411 w 1664"/>
                <a:gd name="T83" fmla="*/ 6 h 517"/>
                <a:gd name="T84" fmla="*/ 1232 w 1664"/>
                <a:gd name="T85" fmla="*/ 80 h 517"/>
                <a:gd name="T86" fmla="*/ 1158 w 1664"/>
                <a:gd name="T87" fmla="*/ 259 h 517"/>
                <a:gd name="T88" fmla="*/ 1232 w 1664"/>
                <a:gd name="T89" fmla="*/ 438 h 517"/>
                <a:gd name="T90" fmla="*/ 1411 w 1664"/>
                <a:gd name="T91" fmla="*/ 512 h 517"/>
                <a:gd name="T92" fmla="*/ 1590 w 1664"/>
                <a:gd name="T93" fmla="*/ 438 h 517"/>
                <a:gd name="T94" fmla="*/ 1664 w 1664"/>
                <a:gd name="T95" fmla="*/ 259 h 517"/>
                <a:gd name="T96" fmla="*/ 1411 w 1664"/>
                <a:gd name="T97" fmla="*/ 6 h 517"/>
                <a:gd name="T98" fmla="*/ 1507 w 1664"/>
                <a:gd name="T99" fmla="*/ 355 h 517"/>
                <a:gd name="T100" fmla="*/ 1411 w 1664"/>
                <a:gd name="T101" fmla="*/ 394 h 517"/>
                <a:gd name="T102" fmla="*/ 1315 w 1664"/>
                <a:gd name="T103" fmla="*/ 355 h 517"/>
                <a:gd name="T104" fmla="*/ 1276 w 1664"/>
                <a:gd name="T105" fmla="*/ 259 h 517"/>
                <a:gd name="T106" fmla="*/ 1315 w 1664"/>
                <a:gd name="T107" fmla="*/ 163 h 517"/>
                <a:gd name="T108" fmla="*/ 1411 w 1664"/>
                <a:gd name="T109" fmla="*/ 123 h 517"/>
                <a:gd name="T110" fmla="*/ 1546 w 1664"/>
                <a:gd name="T111" fmla="*/ 259 h 517"/>
                <a:gd name="T112" fmla="*/ 1507 w 1664"/>
                <a:gd name="T113" fmla="*/ 355 h 5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64" h="517">
                  <a:moveTo>
                    <a:pt x="58" y="6"/>
                  </a:moveTo>
                  <a:cubicBezTo>
                    <a:pt x="26" y="6"/>
                    <a:pt x="0" y="32"/>
                    <a:pt x="0" y="65"/>
                  </a:cubicBezTo>
                  <a:quadBezTo>
                    <a:pt x="0" y="453"/>
                    <a:pt x="0" y="453"/>
                  </a:quadBezTo>
                  <a:cubicBezTo>
                    <a:pt x="0" y="485"/>
                    <a:pt x="26" y="512"/>
                    <a:pt x="58" y="512"/>
                  </a:cubicBezTo>
                  <a:cubicBezTo>
                    <a:pt x="91" y="512"/>
                    <a:pt x="117" y="485"/>
                    <a:pt x="117" y="453"/>
                  </a:cubicBezTo>
                  <a:quadBezTo>
                    <a:pt x="117" y="65"/>
                    <a:pt x="117" y="65"/>
                  </a:quadBezTo>
                  <a:cubicBezTo>
                    <a:pt x="117" y="32"/>
                    <a:pt x="91" y="6"/>
                    <a:pt x="58" y="6"/>
                  </a:cubicBezTo>
                  <a:close/>
                  <a:moveTo>
                    <a:pt x="278" y="23"/>
                  </a:moveTo>
                  <a:cubicBezTo>
                    <a:pt x="256" y="0"/>
                    <a:pt x="218" y="0"/>
                    <a:pt x="195" y="23"/>
                  </a:cubicBezTo>
                  <a:cubicBezTo>
                    <a:pt x="173" y="46"/>
                    <a:pt x="172" y="83"/>
                    <a:pt x="195" y="106"/>
                  </a:cubicBezTo>
                  <a:quadBezTo>
                    <a:pt x="583" y="494"/>
                    <a:pt x="583" y="494"/>
                  </a:quadBezTo>
                  <a:cubicBezTo>
                    <a:pt x="606" y="517"/>
                    <a:pt x="643" y="517"/>
                    <a:pt x="666" y="494"/>
                  </a:cubicBezTo>
                  <a:cubicBezTo>
                    <a:pt x="689" y="472"/>
                    <a:pt x="689" y="434"/>
                    <a:pt x="666" y="412"/>
                  </a:cubicBezTo>
                  <a:lnTo>
                    <a:pt x="278" y="23"/>
                  </a:lnTo>
                  <a:close/>
                  <a:moveTo>
                    <a:pt x="237" y="395"/>
                  </a:moveTo>
                  <a:cubicBezTo>
                    <a:pt x="204" y="395"/>
                    <a:pt x="178" y="421"/>
                    <a:pt x="178" y="453"/>
                  </a:cubicBezTo>
                  <a:cubicBezTo>
                    <a:pt x="178" y="485"/>
                    <a:pt x="204" y="512"/>
                    <a:pt x="237" y="512"/>
                  </a:cubicBezTo>
                  <a:cubicBezTo>
                    <a:pt x="269" y="512"/>
                    <a:pt x="295" y="485"/>
                    <a:pt x="295" y="453"/>
                  </a:cubicBezTo>
                  <a:cubicBezTo>
                    <a:pt x="295" y="421"/>
                    <a:pt x="269" y="395"/>
                    <a:pt x="237" y="395"/>
                  </a:cubicBezTo>
                  <a:close/>
                  <a:moveTo>
                    <a:pt x="625" y="6"/>
                  </a:moveTo>
                  <a:cubicBezTo>
                    <a:pt x="593" y="6"/>
                    <a:pt x="567" y="32"/>
                    <a:pt x="567" y="64"/>
                  </a:cubicBezTo>
                  <a:cubicBezTo>
                    <a:pt x="567" y="97"/>
                    <a:pt x="593" y="123"/>
                    <a:pt x="625" y="123"/>
                  </a:cubicBezTo>
                  <a:cubicBezTo>
                    <a:pt x="657" y="123"/>
                    <a:pt x="684" y="97"/>
                    <a:pt x="684" y="64"/>
                  </a:cubicBezTo>
                  <a:cubicBezTo>
                    <a:pt x="684" y="32"/>
                    <a:pt x="657" y="6"/>
                    <a:pt x="625" y="6"/>
                  </a:cubicBezTo>
                  <a:close/>
                  <a:moveTo>
                    <a:pt x="1039" y="200"/>
                  </a:moveTo>
                  <a:cubicBezTo>
                    <a:pt x="1006" y="200"/>
                    <a:pt x="980" y="227"/>
                    <a:pt x="980" y="259"/>
                  </a:cubicBezTo>
                  <a:cubicBezTo>
                    <a:pt x="980" y="291"/>
                    <a:pt x="1006" y="317"/>
                    <a:pt x="1039" y="317"/>
                  </a:cubicBezTo>
                  <a:cubicBezTo>
                    <a:pt x="1071" y="317"/>
                    <a:pt x="1097" y="291"/>
                    <a:pt x="1097" y="259"/>
                  </a:cubicBezTo>
                  <a:cubicBezTo>
                    <a:pt x="1097" y="227"/>
                    <a:pt x="1071" y="200"/>
                    <a:pt x="1039" y="200"/>
                  </a:cubicBezTo>
                  <a:close/>
                  <a:moveTo>
                    <a:pt x="804" y="6"/>
                  </a:moveTo>
                  <a:cubicBezTo>
                    <a:pt x="772" y="6"/>
                    <a:pt x="745" y="32"/>
                    <a:pt x="745" y="65"/>
                  </a:cubicBezTo>
                  <a:quadBezTo>
                    <a:pt x="745" y="453"/>
                    <a:pt x="745" y="453"/>
                  </a:quadBezTo>
                  <a:cubicBezTo>
                    <a:pt x="745" y="485"/>
                    <a:pt x="772" y="512"/>
                    <a:pt x="804" y="512"/>
                  </a:cubicBezTo>
                  <a:cubicBezTo>
                    <a:pt x="837" y="512"/>
                    <a:pt x="863" y="485"/>
                    <a:pt x="863" y="453"/>
                  </a:cubicBezTo>
                  <a:quadBezTo>
                    <a:pt x="863" y="65"/>
                    <a:pt x="863" y="65"/>
                  </a:quadBezTo>
                  <a:cubicBezTo>
                    <a:pt x="863" y="32"/>
                    <a:pt x="837" y="6"/>
                    <a:pt x="804" y="6"/>
                  </a:cubicBezTo>
                  <a:close/>
                  <a:moveTo>
                    <a:pt x="1039" y="6"/>
                  </a:moveTo>
                  <a:cubicBezTo>
                    <a:pt x="1006" y="6"/>
                    <a:pt x="980" y="32"/>
                    <a:pt x="980" y="64"/>
                  </a:cubicBezTo>
                  <a:cubicBezTo>
                    <a:pt x="980" y="97"/>
                    <a:pt x="1006" y="123"/>
                    <a:pt x="1039" y="123"/>
                  </a:cubicBezTo>
                  <a:cubicBezTo>
                    <a:pt x="1071" y="123"/>
                    <a:pt x="1097" y="97"/>
                    <a:pt x="1097" y="64"/>
                  </a:cubicBezTo>
                  <a:cubicBezTo>
                    <a:pt x="1097" y="32"/>
                    <a:pt x="1071" y="6"/>
                    <a:pt x="1039" y="6"/>
                  </a:cubicBezTo>
                  <a:close/>
                  <a:moveTo>
                    <a:pt x="1411" y="6"/>
                  </a:moveTo>
                  <a:cubicBezTo>
                    <a:pt x="1344" y="6"/>
                    <a:pt x="1280" y="32"/>
                    <a:pt x="1232" y="80"/>
                  </a:cubicBezTo>
                  <a:cubicBezTo>
                    <a:pt x="1184" y="128"/>
                    <a:pt x="1158" y="191"/>
                    <a:pt x="1158" y="259"/>
                  </a:cubicBezTo>
                  <a:cubicBezTo>
                    <a:pt x="1158" y="326"/>
                    <a:pt x="1184" y="390"/>
                    <a:pt x="1232" y="438"/>
                  </a:cubicBezTo>
                  <a:cubicBezTo>
                    <a:pt x="1280" y="485"/>
                    <a:pt x="1344" y="512"/>
                    <a:pt x="1411" y="512"/>
                  </a:cubicBezTo>
                  <a:cubicBezTo>
                    <a:pt x="1479" y="512"/>
                    <a:pt x="1542" y="485"/>
                    <a:pt x="1590" y="438"/>
                  </a:cubicBezTo>
                  <a:cubicBezTo>
                    <a:pt x="1638" y="390"/>
                    <a:pt x="1664" y="326"/>
                    <a:pt x="1664" y="259"/>
                  </a:cubicBezTo>
                  <a:cubicBezTo>
                    <a:pt x="1664" y="119"/>
                    <a:pt x="1551" y="6"/>
                    <a:pt x="1411" y="6"/>
                  </a:cubicBezTo>
                  <a:close/>
                  <a:moveTo>
                    <a:pt x="1507" y="355"/>
                  </a:moveTo>
                  <a:cubicBezTo>
                    <a:pt x="1481" y="380"/>
                    <a:pt x="1447" y="394"/>
                    <a:pt x="1411" y="394"/>
                  </a:cubicBezTo>
                  <a:cubicBezTo>
                    <a:pt x="1375" y="394"/>
                    <a:pt x="1341" y="380"/>
                    <a:pt x="1315" y="355"/>
                  </a:cubicBezTo>
                  <a:cubicBezTo>
                    <a:pt x="1290" y="329"/>
                    <a:pt x="1276" y="295"/>
                    <a:pt x="1276" y="259"/>
                  </a:cubicBezTo>
                  <a:cubicBezTo>
                    <a:pt x="1276" y="223"/>
                    <a:pt x="1290" y="189"/>
                    <a:pt x="1315" y="163"/>
                  </a:cubicBezTo>
                  <a:cubicBezTo>
                    <a:pt x="1341" y="138"/>
                    <a:pt x="1375" y="123"/>
                    <a:pt x="1411" y="123"/>
                  </a:cubicBezTo>
                  <a:cubicBezTo>
                    <a:pt x="1486" y="123"/>
                    <a:pt x="1546" y="184"/>
                    <a:pt x="1546" y="259"/>
                  </a:cubicBezTo>
                  <a:cubicBezTo>
                    <a:pt x="1546" y="295"/>
                    <a:pt x="1532" y="329"/>
                    <a:pt x="1507" y="3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4" name="Freeform 6"/>
            <p:cNvSpPr/>
            <p:nvPr/>
          </p:nvSpPr>
          <p:spPr>
            <a:xfrm>
              <a:off x="3862" y="1955"/>
              <a:ext cx="62" cy="448"/>
            </a:xfrm>
            <a:custGeom>
              <a:avLst/>
              <a:gdLst>
                <a:gd name="T0" fmla="*/ 0 w 62"/>
                <a:gd name="T1" fmla="*/ 0 h 448"/>
                <a:gd name="T2" fmla="*/ 31 w 62"/>
                <a:gd name="T3" fmla="*/ 0 h 448"/>
                <a:gd name="T4" fmla="*/ 62 w 62"/>
                <a:gd name="T5" fmla="*/ 0 h 448"/>
                <a:gd name="T6" fmla="*/ 62 w 62"/>
                <a:gd name="T7" fmla="*/ 448 h 448"/>
                <a:gd name="T8" fmla="*/ 31 w 62"/>
                <a:gd name="T9" fmla="*/ 448 h 448"/>
                <a:gd name="T10" fmla="*/ 0 w 62"/>
                <a:gd name="T11" fmla="*/ 448 h 448"/>
                <a:gd name="T12" fmla="*/ 0 w 62"/>
                <a:gd name="T13" fmla="*/ 0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448">
                  <a:moveTo>
                    <a:pt x="0" y="0"/>
                  </a:moveTo>
                  <a:lnTo>
                    <a:pt x="31" y="0"/>
                  </a:lnTo>
                  <a:lnTo>
                    <a:pt x="62" y="0"/>
                  </a:lnTo>
                  <a:lnTo>
                    <a:pt x="62" y="448"/>
                  </a:lnTo>
                  <a:lnTo>
                    <a:pt x="31" y="448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5" name="Freeform 7"/>
            <p:cNvSpPr/>
            <p:nvPr/>
          </p:nvSpPr>
          <p:spPr>
            <a:xfrm>
              <a:off x="4027" y="1955"/>
              <a:ext cx="354" cy="448"/>
            </a:xfrm>
            <a:custGeom>
              <a:avLst/>
              <a:gdLst>
                <a:gd name="T0" fmla="*/ 57 w 354"/>
                <a:gd name="T1" fmla="*/ 448 h 448"/>
                <a:gd name="T2" fmla="*/ 29 w 354"/>
                <a:gd name="T3" fmla="*/ 448 h 448"/>
                <a:gd name="T4" fmla="*/ 0 w 354"/>
                <a:gd name="T5" fmla="*/ 448 h 448"/>
                <a:gd name="T6" fmla="*/ 0 w 354"/>
                <a:gd name="T7" fmla="*/ 0 h 448"/>
                <a:gd name="T8" fmla="*/ 36 w 354"/>
                <a:gd name="T9" fmla="*/ 0 h 448"/>
                <a:gd name="T10" fmla="*/ 71 w 354"/>
                <a:gd name="T11" fmla="*/ 0 h 448"/>
                <a:gd name="T12" fmla="*/ 295 w 354"/>
                <a:gd name="T13" fmla="*/ 363 h 448"/>
                <a:gd name="T14" fmla="*/ 295 w 354"/>
                <a:gd name="T15" fmla="*/ 0 h 448"/>
                <a:gd name="T16" fmla="*/ 323 w 354"/>
                <a:gd name="T17" fmla="*/ 0 h 448"/>
                <a:gd name="T18" fmla="*/ 354 w 354"/>
                <a:gd name="T19" fmla="*/ 0 h 448"/>
                <a:gd name="T20" fmla="*/ 354 w 354"/>
                <a:gd name="T21" fmla="*/ 448 h 448"/>
                <a:gd name="T22" fmla="*/ 321 w 354"/>
                <a:gd name="T23" fmla="*/ 448 h 448"/>
                <a:gd name="T24" fmla="*/ 288 w 354"/>
                <a:gd name="T25" fmla="*/ 448 h 448"/>
                <a:gd name="T26" fmla="*/ 57 w 354"/>
                <a:gd name="T27" fmla="*/ 81 h 448"/>
                <a:gd name="T28" fmla="*/ 57 w 354"/>
                <a:gd name="T29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4" h="448">
                  <a:moveTo>
                    <a:pt x="57" y="448"/>
                  </a:moveTo>
                  <a:lnTo>
                    <a:pt x="29" y="448"/>
                  </a:lnTo>
                  <a:lnTo>
                    <a:pt x="0" y="448"/>
                  </a:lnTo>
                  <a:lnTo>
                    <a:pt x="0" y="0"/>
                  </a:lnTo>
                  <a:lnTo>
                    <a:pt x="36" y="0"/>
                  </a:lnTo>
                  <a:lnTo>
                    <a:pt x="71" y="0"/>
                  </a:lnTo>
                  <a:lnTo>
                    <a:pt x="295" y="363"/>
                  </a:lnTo>
                  <a:lnTo>
                    <a:pt x="295" y="0"/>
                  </a:lnTo>
                  <a:lnTo>
                    <a:pt x="323" y="0"/>
                  </a:lnTo>
                  <a:lnTo>
                    <a:pt x="354" y="0"/>
                  </a:lnTo>
                  <a:lnTo>
                    <a:pt x="354" y="448"/>
                  </a:lnTo>
                  <a:lnTo>
                    <a:pt x="321" y="448"/>
                  </a:lnTo>
                  <a:lnTo>
                    <a:pt x="288" y="448"/>
                  </a:lnTo>
                  <a:lnTo>
                    <a:pt x="57" y="81"/>
                  </a:lnTo>
                  <a:lnTo>
                    <a:pt x="5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6" name="Freeform 8"/>
            <p:cNvSpPr/>
            <p:nvPr/>
          </p:nvSpPr>
          <p:spPr>
            <a:xfrm>
              <a:off x="4482" y="1955"/>
              <a:ext cx="306" cy="448"/>
            </a:xfrm>
            <a:custGeom>
              <a:avLst/>
              <a:gdLst>
                <a:gd name="T0" fmla="*/ 0 w 306"/>
                <a:gd name="T1" fmla="*/ 448 h 448"/>
                <a:gd name="T2" fmla="*/ 0 w 306"/>
                <a:gd name="T3" fmla="*/ 0 h 448"/>
                <a:gd name="T4" fmla="*/ 306 w 306"/>
                <a:gd name="T5" fmla="*/ 0 h 448"/>
                <a:gd name="T6" fmla="*/ 306 w 306"/>
                <a:gd name="T7" fmla="*/ 26 h 448"/>
                <a:gd name="T8" fmla="*/ 306 w 306"/>
                <a:gd name="T9" fmla="*/ 53 h 448"/>
                <a:gd name="T10" fmla="*/ 59 w 306"/>
                <a:gd name="T11" fmla="*/ 53 h 448"/>
                <a:gd name="T12" fmla="*/ 59 w 306"/>
                <a:gd name="T13" fmla="*/ 190 h 448"/>
                <a:gd name="T14" fmla="*/ 276 w 306"/>
                <a:gd name="T15" fmla="*/ 190 h 448"/>
                <a:gd name="T16" fmla="*/ 276 w 306"/>
                <a:gd name="T17" fmla="*/ 216 h 448"/>
                <a:gd name="T18" fmla="*/ 276 w 306"/>
                <a:gd name="T19" fmla="*/ 245 h 448"/>
                <a:gd name="T20" fmla="*/ 59 w 306"/>
                <a:gd name="T21" fmla="*/ 245 h 448"/>
                <a:gd name="T22" fmla="*/ 59 w 306"/>
                <a:gd name="T23" fmla="*/ 448 h 448"/>
                <a:gd name="T24" fmla="*/ 28 w 306"/>
                <a:gd name="T25" fmla="*/ 448 h 448"/>
                <a:gd name="T26" fmla="*/ 0 w 306"/>
                <a:gd name="T27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448">
                  <a:moveTo>
                    <a:pt x="0" y="448"/>
                  </a:moveTo>
                  <a:lnTo>
                    <a:pt x="0" y="0"/>
                  </a:lnTo>
                  <a:lnTo>
                    <a:pt x="306" y="0"/>
                  </a:lnTo>
                  <a:lnTo>
                    <a:pt x="306" y="26"/>
                  </a:lnTo>
                  <a:lnTo>
                    <a:pt x="306" y="53"/>
                  </a:lnTo>
                  <a:lnTo>
                    <a:pt x="59" y="53"/>
                  </a:lnTo>
                  <a:lnTo>
                    <a:pt x="59" y="190"/>
                  </a:lnTo>
                  <a:lnTo>
                    <a:pt x="276" y="190"/>
                  </a:lnTo>
                  <a:lnTo>
                    <a:pt x="276" y="216"/>
                  </a:lnTo>
                  <a:lnTo>
                    <a:pt x="276" y="245"/>
                  </a:lnTo>
                  <a:lnTo>
                    <a:pt x="59" y="245"/>
                  </a:lnTo>
                  <a:lnTo>
                    <a:pt x="59" y="448"/>
                  </a:lnTo>
                  <a:lnTo>
                    <a:pt x="28" y="448"/>
                  </a:lnTo>
                  <a:lnTo>
                    <a:pt x="0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7" name="Freeform 9"/>
            <p:cNvSpPr>
              <a:spLocks noEditPoints="1"/>
            </p:cNvSpPr>
            <p:nvPr/>
          </p:nvSpPr>
          <p:spPr>
            <a:xfrm>
              <a:off x="4831" y="1944"/>
              <a:ext cx="436" cy="471"/>
            </a:xfrm>
            <a:custGeom>
              <a:avLst/>
              <a:gdLst>
                <a:gd name="T0" fmla="*/ 26 w 185"/>
                <a:gd name="T1" fmla="*/ 171 h 199"/>
                <a:gd name="T2" fmla="*/ 0 w 185"/>
                <a:gd name="T3" fmla="*/ 99 h 199"/>
                <a:gd name="T4" fmla="*/ 26 w 185"/>
                <a:gd name="T5" fmla="*/ 27 h 199"/>
                <a:gd name="T6" fmla="*/ 92 w 185"/>
                <a:gd name="T7" fmla="*/ 0 h 199"/>
                <a:gd name="T8" fmla="*/ 159 w 185"/>
                <a:gd name="T9" fmla="*/ 27 h 199"/>
                <a:gd name="T10" fmla="*/ 185 w 185"/>
                <a:gd name="T11" fmla="*/ 99 h 199"/>
                <a:gd name="T12" fmla="*/ 159 w 185"/>
                <a:gd name="T13" fmla="*/ 171 h 199"/>
                <a:gd name="T14" fmla="*/ 92 w 185"/>
                <a:gd name="T15" fmla="*/ 199 h 199"/>
                <a:gd name="T16" fmla="*/ 26 w 185"/>
                <a:gd name="T17" fmla="*/ 171 h 199"/>
                <a:gd name="T18" fmla="*/ 140 w 185"/>
                <a:gd name="T19" fmla="*/ 155 h 199"/>
                <a:gd name="T20" fmla="*/ 158 w 185"/>
                <a:gd name="T21" fmla="*/ 99 h 199"/>
                <a:gd name="T22" fmla="*/ 140 w 185"/>
                <a:gd name="T23" fmla="*/ 43 h 199"/>
                <a:gd name="T24" fmla="*/ 92 w 185"/>
                <a:gd name="T25" fmla="*/ 22 h 199"/>
                <a:gd name="T26" fmla="*/ 45 w 185"/>
                <a:gd name="T27" fmla="*/ 43 h 199"/>
                <a:gd name="T28" fmla="*/ 27 w 185"/>
                <a:gd name="T29" fmla="*/ 99 h 199"/>
                <a:gd name="T30" fmla="*/ 45 w 185"/>
                <a:gd name="T31" fmla="*/ 155 h 199"/>
                <a:gd name="T32" fmla="*/ 92 w 185"/>
                <a:gd name="T33" fmla="*/ 176 h 199"/>
                <a:gd name="T34" fmla="*/ 140 w 185"/>
                <a:gd name="T35" fmla="*/ 155 h 1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5" h="199">
                  <a:moveTo>
                    <a:pt x="26" y="171"/>
                  </a:moveTo>
                  <a:cubicBezTo>
                    <a:pt x="9" y="153"/>
                    <a:pt x="0" y="129"/>
                    <a:pt x="0" y="99"/>
                  </a:cubicBezTo>
                  <a:cubicBezTo>
                    <a:pt x="0" y="70"/>
                    <a:pt x="9" y="45"/>
                    <a:pt x="26" y="27"/>
                  </a:cubicBezTo>
                  <a:cubicBezTo>
                    <a:pt x="43" y="9"/>
                    <a:pt x="65" y="0"/>
                    <a:pt x="92" y="0"/>
                  </a:cubicBezTo>
                  <a:cubicBezTo>
                    <a:pt x="120" y="0"/>
                    <a:pt x="142" y="9"/>
                    <a:pt x="159" y="27"/>
                  </a:cubicBezTo>
                  <a:cubicBezTo>
                    <a:pt x="176" y="45"/>
                    <a:pt x="185" y="70"/>
                    <a:pt x="185" y="99"/>
                  </a:cubicBezTo>
                  <a:cubicBezTo>
                    <a:pt x="185" y="129"/>
                    <a:pt x="176" y="153"/>
                    <a:pt x="159" y="171"/>
                  </a:cubicBezTo>
                  <a:cubicBezTo>
                    <a:pt x="142" y="190"/>
                    <a:pt x="120" y="199"/>
                    <a:pt x="92" y="199"/>
                  </a:cubicBezTo>
                  <a:cubicBezTo>
                    <a:pt x="65" y="199"/>
                    <a:pt x="43" y="190"/>
                    <a:pt x="26" y="171"/>
                  </a:cubicBezTo>
                  <a:close/>
                  <a:moveTo>
                    <a:pt x="140" y="155"/>
                  </a:moveTo>
                  <a:cubicBezTo>
                    <a:pt x="152" y="141"/>
                    <a:pt x="158" y="122"/>
                    <a:pt x="158" y="99"/>
                  </a:cubicBezTo>
                  <a:cubicBezTo>
                    <a:pt x="158" y="76"/>
                    <a:pt x="152" y="58"/>
                    <a:pt x="140" y="43"/>
                  </a:cubicBezTo>
                  <a:cubicBezTo>
                    <a:pt x="128" y="29"/>
                    <a:pt x="112" y="22"/>
                    <a:pt x="92" y="22"/>
                  </a:cubicBezTo>
                  <a:cubicBezTo>
                    <a:pt x="73" y="22"/>
                    <a:pt x="57" y="29"/>
                    <a:pt x="45" y="43"/>
                  </a:cubicBezTo>
                  <a:cubicBezTo>
                    <a:pt x="33" y="58"/>
                    <a:pt x="27" y="76"/>
                    <a:pt x="27" y="99"/>
                  </a:cubicBezTo>
                  <a:cubicBezTo>
                    <a:pt x="27" y="122"/>
                    <a:pt x="33" y="141"/>
                    <a:pt x="45" y="155"/>
                  </a:cubicBezTo>
                  <a:cubicBezTo>
                    <a:pt x="57" y="169"/>
                    <a:pt x="73" y="176"/>
                    <a:pt x="92" y="176"/>
                  </a:cubicBezTo>
                  <a:cubicBezTo>
                    <a:pt x="112" y="176"/>
                    <a:pt x="128" y="169"/>
                    <a:pt x="140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8" name="Freeform 10"/>
            <p:cNvSpPr/>
            <p:nvPr/>
          </p:nvSpPr>
          <p:spPr>
            <a:xfrm>
              <a:off x="5321" y="1944"/>
              <a:ext cx="407" cy="471"/>
            </a:xfrm>
            <a:custGeom>
              <a:avLst/>
              <a:gdLst>
                <a:gd name="T0" fmla="*/ 88 w 173"/>
                <a:gd name="T1" fmla="*/ 199 h 199"/>
                <a:gd name="T2" fmla="*/ 24 w 173"/>
                <a:gd name="T3" fmla="*/ 171 h 199"/>
                <a:gd name="T4" fmla="*/ 0 w 173"/>
                <a:gd name="T5" fmla="*/ 99 h 199"/>
                <a:gd name="T6" fmla="*/ 25 w 173"/>
                <a:gd name="T7" fmla="*/ 27 h 199"/>
                <a:gd name="T8" fmla="*/ 90 w 173"/>
                <a:gd name="T9" fmla="*/ 0 h 199"/>
                <a:gd name="T10" fmla="*/ 143 w 173"/>
                <a:gd name="T11" fmla="*/ 17 h 199"/>
                <a:gd name="T12" fmla="*/ 169 w 173"/>
                <a:gd name="T13" fmla="*/ 62 h 199"/>
                <a:gd name="T14" fmla="*/ 145 w 173"/>
                <a:gd name="T15" fmla="*/ 62 h 199"/>
                <a:gd name="T16" fmla="*/ 126 w 173"/>
                <a:gd name="T17" fmla="*/ 32 h 199"/>
                <a:gd name="T18" fmla="*/ 88 w 173"/>
                <a:gd name="T19" fmla="*/ 22 h 199"/>
                <a:gd name="T20" fmla="*/ 43 w 173"/>
                <a:gd name="T21" fmla="*/ 43 h 199"/>
                <a:gd name="T22" fmla="*/ 26 w 173"/>
                <a:gd name="T23" fmla="*/ 100 h 199"/>
                <a:gd name="T24" fmla="*/ 43 w 173"/>
                <a:gd name="T25" fmla="*/ 157 h 199"/>
                <a:gd name="T26" fmla="*/ 89 w 173"/>
                <a:gd name="T27" fmla="*/ 177 h 199"/>
                <a:gd name="T28" fmla="*/ 137 w 173"/>
                <a:gd name="T29" fmla="*/ 155 h 199"/>
                <a:gd name="T30" fmla="*/ 142 w 173"/>
                <a:gd name="T31" fmla="*/ 148 h 199"/>
                <a:gd name="T32" fmla="*/ 147 w 173"/>
                <a:gd name="T33" fmla="*/ 134 h 199"/>
                <a:gd name="T34" fmla="*/ 149 w 173"/>
                <a:gd name="T35" fmla="*/ 117 h 199"/>
                <a:gd name="T36" fmla="*/ 149 w 173"/>
                <a:gd name="T37" fmla="*/ 115 h 199"/>
                <a:gd name="T38" fmla="*/ 90 w 173"/>
                <a:gd name="T39" fmla="*/ 115 h 199"/>
                <a:gd name="T40" fmla="*/ 90 w 173"/>
                <a:gd name="T41" fmla="*/ 93 h 199"/>
                <a:gd name="T42" fmla="*/ 173 w 173"/>
                <a:gd name="T43" fmla="*/ 93 h 199"/>
                <a:gd name="T44" fmla="*/ 173 w 173"/>
                <a:gd name="T45" fmla="*/ 194 h 199"/>
                <a:gd name="T46" fmla="*/ 157 w 173"/>
                <a:gd name="T47" fmla="*/ 194 h 199"/>
                <a:gd name="T48" fmla="*/ 151 w 173"/>
                <a:gd name="T49" fmla="*/ 170 h 199"/>
                <a:gd name="T50" fmla="*/ 149 w 173"/>
                <a:gd name="T51" fmla="*/ 172 h 199"/>
                <a:gd name="T52" fmla="*/ 88 w 173"/>
                <a:gd name="T53" fmla="*/ 199 h 1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3" h="199">
                  <a:moveTo>
                    <a:pt x="88" y="199"/>
                  </a:moveTo>
                  <a:cubicBezTo>
                    <a:pt x="62" y="199"/>
                    <a:pt x="40" y="190"/>
                    <a:pt x="24" y="171"/>
                  </a:cubicBezTo>
                  <a:cubicBezTo>
                    <a:pt x="8" y="153"/>
                    <a:pt x="0" y="129"/>
                    <a:pt x="0" y="99"/>
                  </a:cubicBezTo>
                  <a:cubicBezTo>
                    <a:pt x="0" y="70"/>
                    <a:pt x="8" y="45"/>
                    <a:pt x="25" y="27"/>
                  </a:cubicBezTo>
                  <a:cubicBezTo>
                    <a:pt x="41" y="9"/>
                    <a:pt x="63" y="0"/>
                    <a:pt x="90" y="0"/>
                  </a:cubicBezTo>
                  <a:cubicBezTo>
                    <a:pt x="110" y="0"/>
                    <a:pt x="128" y="5"/>
                    <a:pt x="143" y="17"/>
                  </a:cubicBezTo>
                  <a:cubicBezTo>
                    <a:pt x="158" y="29"/>
                    <a:pt x="167" y="43"/>
                    <a:pt x="169" y="62"/>
                  </a:cubicBezTo>
                  <a:quadBezTo>
                    <a:pt x="145" y="62"/>
                    <a:pt x="145" y="62"/>
                  </a:quadBezTo>
                  <a:cubicBezTo>
                    <a:pt x="142" y="49"/>
                    <a:pt x="136" y="39"/>
                    <a:pt x="126" y="32"/>
                  </a:cubicBezTo>
                  <a:cubicBezTo>
                    <a:pt x="117" y="25"/>
                    <a:pt x="104" y="22"/>
                    <a:pt x="88" y="22"/>
                  </a:cubicBezTo>
                  <a:cubicBezTo>
                    <a:pt x="70" y="22"/>
                    <a:pt x="55" y="29"/>
                    <a:pt x="43" y="43"/>
                  </a:cubicBezTo>
                  <a:cubicBezTo>
                    <a:pt x="32" y="58"/>
                    <a:pt x="26" y="76"/>
                    <a:pt x="26" y="100"/>
                  </a:cubicBezTo>
                  <a:cubicBezTo>
                    <a:pt x="26" y="124"/>
                    <a:pt x="32" y="143"/>
                    <a:pt x="43" y="157"/>
                  </a:cubicBezTo>
                  <a:cubicBezTo>
                    <a:pt x="54" y="170"/>
                    <a:pt x="69" y="177"/>
                    <a:pt x="89" y="177"/>
                  </a:cubicBezTo>
                  <a:cubicBezTo>
                    <a:pt x="109" y="177"/>
                    <a:pt x="125" y="170"/>
                    <a:pt x="137" y="155"/>
                  </a:cubicBezTo>
                  <a:cubicBezTo>
                    <a:pt x="139" y="153"/>
                    <a:pt x="140" y="151"/>
                    <a:pt x="142" y="148"/>
                  </a:cubicBezTo>
                  <a:cubicBezTo>
                    <a:pt x="144" y="145"/>
                    <a:pt x="146" y="140"/>
                    <a:pt x="147" y="134"/>
                  </a:cubicBezTo>
                  <a:cubicBezTo>
                    <a:pt x="149" y="128"/>
                    <a:pt x="149" y="123"/>
                    <a:pt x="149" y="117"/>
                  </a:cubicBezTo>
                  <a:quadBezTo>
                    <a:pt x="149" y="115"/>
                    <a:pt x="149" y="115"/>
                  </a:quadBezTo>
                  <a:quadBezTo>
                    <a:pt x="90" y="115"/>
                    <a:pt x="90" y="115"/>
                  </a:quadBezTo>
                  <a:quadBezTo>
                    <a:pt x="90" y="93"/>
                    <a:pt x="90" y="93"/>
                  </a:quadBezTo>
                  <a:quadBezTo>
                    <a:pt x="173" y="93"/>
                    <a:pt x="173" y="93"/>
                  </a:quadBezTo>
                  <a:quadBezTo>
                    <a:pt x="173" y="194"/>
                    <a:pt x="173" y="194"/>
                  </a:quadBezTo>
                  <a:quadBezTo>
                    <a:pt x="157" y="194"/>
                    <a:pt x="157" y="194"/>
                  </a:quadBezTo>
                  <a:quadBezTo>
                    <a:pt x="151" y="170"/>
                    <a:pt x="151" y="170"/>
                  </a:quadBezTo>
                  <a:quadBezTo>
                    <a:pt x="149" y="172"/>
                    <a:pt x="149" y="172"/>
                  </a:quadBezTo>
                  <a:cubicBezTo>
                    <a:pt x="134" y="190"/>
                    <a:pt x="113" y="199"/>
                    <a:pt x="88" y="1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>
            <a:xfrm>
              <a:off x="5827" y="1955"/>
              <a:ext cx="373" cy="448"/>
            </a:xfrm>
            <a:custGeom>
              <a:avLst/>
              <a:gdLst>
                <a:gd name="T0" fmla="*/ 0 w 158"/>
                <a:gd name="T1" fmla="*/ 0 h 189"/>
                <a:gd name="T2" fmla="*/ 13 w 158"/>
                <a:gd name="T3" fmla="*/ 0 h 189"/>
                <a:gd name="T4" fmla="*/ 88 w 158"/>
                <a:gd name="T5" fmla="*/ 0 h 189"/>
                <a:gd name="T6" fmla="*/ 134 w 158"/>
                <a:gd name="T7" fmla="*/ 13 h 189"/>
                <a:gd name="T8" fmla="*/ 150 w 158"/>
                <a:gd name="T9" fmla="*/ 51 h 189"/>
                <a:gd name="T10" fmla="*/ 134 w 158"/>
                <a:gd name="T11" fmla="*/ 90 h 189"/>
                <a:gd name="T12" fmla="*/ 125 w 158"/>
                <a:gd name="T13" fmla="*/ 96 h 189"/>
                <a:gd name="T14" fmla="*/ 129 w 158"/>
                <a:gd name="T15" fmla="*/ 98 h 189"/>
                <a:gd name="T16" fmla="*/ 147 w 158"/>
                <a:gd name="T17" fmla="*/ 131 h 189"/>
                <a:gd name="T18" fmla="*/ 148 w 158"/>
                <a:gd name="T19" fmla="*/ 166 h 189"/>
                <a:gd name="T20" fmla="*/ 150 w 158"/>
                <a:gd name="T21" fmla="*/ 178 h 189"/>
                <a:gd name="T22" fmla="*/ 158 w 158"/>
                <a:gd name="T23" fmla="*/ 185 h 189"/>
                <a:gd name="T24" fmla="*/ 158 w 158"/>
                <a:gd name="T25" fmla="*/ 189 h 189"/>
                <a:gd name="T26" fmla="*/ 126 w 158"/>
                <a:gd name="T27" fmla="*/ 189 h 189"/>
                <a:gd name="T28" fmla="*/ 124 w 158"/>
                <a:gd name="T29" fmla="*/ 177 h 189"/>
                <a:gd name="T30" fmla="*/ 123 w 158"/>
                <a:gd name="T31" fmla="*/ 155 h 189"/>
                <a:gd name="T32" fmla="*/ 122 w 158"/>
                <a:gd name="T33" fmla="*/ 140 h 189"/>
                <a:gd name="T34" fmla="*/ 113 w 158"/>
                <a:gd name="T35" fmla="*/ 114 h 189"/>
                <a:gd name="T36" fmla="*/ 87 w 158"/>
                <a:gd name="T37" fmla="*/ 107 h 189"/>
                <a:gd name="T38" fmla="*/ 26 w 158"/>
                <a:gd name="T39" fmla="*/ 107 h 189"/>
                <a:gd name="T40" fmla="*/ 26 w 158"/>
                <a:gd name="T41" fmla="*/ 189 h 189"/>
                <a:gd name="T42" fmla="*/ 13 w 158"/>
                <a:gd name="T43" fmla="*/ 189 h 189"/>
                <a:gd name="T44" fmla="*/ 0 w 158"/>
                <a:gd name="T45" fmla="*/ 189 h 189"/>
                <a:gd name="T46" fmla="*/ 0 w 158"/>
                <a:gd name="T47" fmla="*/ 0 h 189"/>
                <a:gd name="T48" fmla="*/ 26 w 158"/>
                <a:gd name="T49" fmla="*/ 85 h 189"/>
                <a:gd name="T50" fmla="*/ 89 w 158"/>
                <a:gd name="T51" fmla="*/ 85 h 189"/>
                <a:gd name="T52" fmla="*/ 116 w 158"/>
                <a:gd name="T53" fmla="*/ 77 h 189"/>
                <a:gd name="T54" fmla="*/ 124 w 158"/>
                <a:gd name="T55" fmla="*/ 53 h 189"/>
                <a:gd name="T56" fmla="*/ 115 w 158"/>
                <a:gd name="T57" fmla="*/ 29 h 189"/>
                <a:gd name="T58" fmla="*/ 87 w 158"/>
                <a:gd name="T59" fmla="*/ 21 h 189"/>
                <a:gd name="T60" fmla="*/ 26 w 158"/>
                <a:gd name="T61" fmla="*/ 21 h 189"/>
                <a:gd name="T62" fmla="*/ 26 w 158"/>
                <a:gd name="T63" fmla="*/ 85 h 18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8" h="189">
                  <a:moveTo>
                    <a:pt x="0" y="0"/>
                  </a:moveTo>
                  <a:quadBezTo>
                    <a:pt x="13" y="0"/>
                    <a:pt x="13" y="0"/>
                  </a:quadBezTo>
                  <a:quadBezTo>
                    <a:pt x="88" y="0"/>
                    <a:pt x="88" y="0"/>
                  </a:quadBezTo>
                  <a:cubicBezTo>
                    <a:pt x="109" y="0"/>
                    <a:pt x="124" y="4"/>
                    <a:pt x="134" y="13"/>
                  </a:cubicBezTo>
                  <a:cubicBezTo>
                    <a:pt x="145" y="21"/>
                    <a:pt x="150" y="34"/>
                    <a:pt x="150" y="51"/>
                  </a:cubicBezTo>
                  <a:cubicBezTo>
                    <a:pt x="150" y="67"/>
                    <a:pt x="145" y="80"/>
                    <a:pt x="134" y="90"/>
                  </a:cubicBezTo>
                  <a:cubicBezTo>
                    <a:pt x="131" y="92"/>
                    <a:pt x="128" y="94"/>
                    <a:pt x="125" y="96"/>
                  </a:cubicBezTo>
                  <a:quadBezTo>
                    <a:pt x="129" y="98"/>
                    <a:pt x="129" y="98"/>
                  </a:quadBezTo>
                  <a:cubicBezTo>
                    <a:pt x="141" y="104"/>
                    <a:pt x="147" y="116"/>
                    <a:pt x="147" y="131"/>
                  </a:cubicBezTo>
                  <a:quadBezTo>
                    <a:pt x="148" y="166"/>
                    <a:pt x="148" y="166"/>
                  </a:quadBezTo>
                  <a:cubicBezTo>
                    <a:pt x="148" y="172"/>
                    <a:pt x="149" y="176"/>
                    <a:pt x="150" y="178"/>
                  </a:cubicBezTo>
                  <a:cubicBezTo>
                    <a:pt x="151" y="181"/>
                    <a:pt x="154" y="183"/>
                    <a:pt x="158" y="185"/>
                  </a:cubicBezTo>
                  <a:quadBezTo>
                    <a:pt x="158" y="189"/>
                    <a:pt x="158" y="189"/>
                  </a:quadBezTo>
                  <a:quadBezTo>
                    <a:pt x="126" y="189"/>
                    <a:pt x="126" y="189"/>
                  </a:quadBezTo>
                  <a:cubicBezTo>
                    <a:pt x="125" y="187"/>
                    <a:pt x="125" y="183"/>
                    <a:pt x="124" y="177"/>
                  </a:cubicBezTo>
                  <a:cubicBezTo>
                    <a:pt x="123" y="170"/>
                    <a:pt x="123" y="163"/>
                    <a:pt x="123" y="155"/>
                  </a:cubicBezTo>
                  <a:quadBezTo>
                    <a:pt x="122" y="140"/>
                    <a:pt x="122" y="140"/>
                  </a:quadBezTo>
                  <a:cubicBezTo>
                    <a:pt x="122" y="128"/>
                    <a:pt x="119" y="120"/>
                    <a:pt x="113" y="114"/>
                  </a:cubicBezTo>
                  <a:cubicBezTo>
                    <a:pt x="108" y="109"/>
                    <a:pt x="99" y="107"/>
                    <a:pt x="87" y="107"/>
                  </a:cubicBezTo>
                  <a:quadBezTo>
                    <a:pt x="26" y="107"/>
                    <a:pt x="26" y="107"/>
                  </a:quadBezTo>
                  <a:quadBezTo>
                    <a:pt x="26" y="189"/>
                    <a:pt x="26" y="189"/>
                  </a:quadBezTo>
                  <a:quadBezTo>
                    <a:pt x="13" y="189"/>
                    <a:pt x="13" y="189"/>
                  </a:quadBezTo>
                  <a:quadBezTo>
                    <a:pt x="0" y="189"/>
                    <a:pt x="0" y="189"/>
                  </a:quadBezTo>
                  <a:lnTo>
                    <a:pt x="0" y="0"/>
                  </a:lnTo>
                  <a:close/>
                  <a:moveTo>
                    <a:pt x="26" y="85"/>
                  </a:moveTo>
                  <a:quadBezTo>
                    <a:pt x="89" y="85"/>
                    <a:pt x="89" y="85"/>
                  </a:quadBezTo>
                  <a:cubicBezTo>
                    <a:pt x="101" y="85"/>
                    <a:pt x="110" y="82"/>
                    <a:pt x="116" y="77"/>
                  </a:cubicBezTo>
                  <a:cubicBezTo>
                    <a:pt x="121" y="72"/>
                    <a:pt x="124" y="64"/>
                    <a:pt x="124" y="53"/>
                  </a:cubicBezTo>
                  <a:cubicBezTo>
                    <a:pt x="124" y="42"/>
                    <a:pt x="121" y="34"/>
                    <a:pt x="115" y="29"/>
                  </a:cubicBezTo>
                  <a:cubicBezTo>
                    <a:pt x="109" y="24"/>
                    <a:pt x="100" y="21"/>
                    <a:pt x="87" y="21"/>
                  </a:cubicBezTo>
                  <a:quadBezTo>
                    <a:pt x="26" y="21"/>
                    <a:pt x="26" y="21"/>
                  </a:quadBezTo>
                  <a:lnTo>
                    <a:pt x="26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0" name="Freeform 12"/>
            <p:cNvSpPr>
              <a:spLocks noEditPoints="1"/>
            </p:cNvSpPr>
            <p:nvPr/>
          </p:nvSpPr>
          <p:spPr>
            <a:xfrm>
              <a:off x="6230" y="1955"/>
              <a:ext cx="399" cy="448"/>
            </a:xfrm>
            <a:custGeom>
              <a:avLst/>
              <a:gdLst>
                <a:gd name="T0" fmla="*/ 170 w 399"/>
                <a:gd name="T1" fmla="*/ 0 h 448"/>
                <a:gd name="T2" fmla="*/ 203 w 399"/>
                <a:gd name="T3" fmla="*/ 0 h 448"/>
                <a:gd name="T4" fmla="*/ 238 w 399"/>
                <a:gd name="T5" fmla="*/ 0 h 448"/>
                <a:gd name="T6" fmla="*/ 399 w 399"/>
                <a:gd name="T7" fmla="*/ 448 h 448"/>
                <a:gd name="T8" fmla="*/ 366 w 399"/>
                <a:gd name="T9" fmla="*/ 448 h 448"/>
                <a:gd name="T10" fmla="*/ 333 w 399"/>
                <a:gd name="T11" fmla="*/ 448 h 448"/>
                <a:gd name="T12" fmla="*/ 288 w 399"/>
                <a:gd name="T13" fmla="*/ 318 h 448"/>
                <a:gd name="T14" fmla="*/ 111 w 399"/>
                <a:gd name="T15" fmla="*/ 318 h 448"/>
                <a:gd name="T16" fmla="*/ 64 w 399"/>
                <a:gd name="T17" fmla="*/ 448 h 448"/>
                <a:gd name="T18" fmla="*/ 33 w 399"/>
                <a:gd name="T19" fmla="*/ 448 h 448"/>
                <a:gd name="T20" fmla="*/ 0 w 399"/>
                <a:gd name="T21" fmla="*/ 448 h 448"/>
                <a:gd name="T22" fmla="*/ 170 w 399"/>
                <a:gd name="T23" fmla="*/ 0 h 448"/>
                <a:gd name="T24" fmla="*/ 130 w 399"/>
                <a:gd name="T25" fmla="*/ 264 h 448"/>
                <a:gd name="T26" fmla="*/ 269 w 399"/>
                <a:gd name="T27" fmla="*/ 264 h 448"/>
                <a:gd name="T28" fmla="*/ 201 w 399"/>
                <a:gd name="T29" fmla="*/ 64 h 448"/>
                <a:gd name="T30" fmla="*/ 201 w 399"/>
                <a:gd name="T31" fmla="*/ 64 h 448"/>
                <a:gd name="T32" fmla="*/ 130 w 399"/>
                <a:gd name="T33" fmla="*/ 264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9" h="448">
                  <a:moveTo>
                    <a:pt x="170" y="0"/>
                  </a:moveTo>
                  <a:lnTo>
                    <a:pt x="203" y="0"/>
                  </a:lnTo>
                  <a:lnTo>
                    <a:pt x="238" y="0"/>
                  </a:lnTo>
                  <a:lnTo>
                    <a:pt x="399" y="448"/>
                  </a:lnTo>
                  <a:lnTo>
                    <a:pt x="366" y="448"/>
                  </a:lnTo>
                  <a:lnTo>
                    <a:pt x="333" y="448"/>
                  </a:lnTo>
                  <a:lnTo>
                    <a:pt x="288" y="318"/>
                  </a:lnTo>
                  <a:lnTo>
                    <a:pt x="111" y="318"/>
                  </a:lnTo>
                  <a:lnTo>
                    <a:pt x="64" y="448"/>
                  </a:lnTo>
                  <a:lnTo>
                    <a:pt x="33" y="448"/>
                  </a:lnTo>
                  <a:lnTo>
                    <a:pt x="0" y="448"/>
                  </a:lnTo>
                  <a:lnTo>
                    <a:pt x="170" y="0"/>
                  </a:lnTo>
                  <a:close/>
                  <a:moveTo>
                    <a:pt x="130" y="264"/>
                  </a:moveTo>
                  <a:lnTo>
                    <a:pt x="269" y="264"/>
                  </a:lnTo>
                  <a:lnTo>
                    <a:pt x="201" y="64"/>
                  </a:lnTo>
                  <a:lnTo>
                    <a:pt x="201" y="64"/>
                  </a:lnTo>
                  <a:lnTo>
                    <a:pt x="130" y="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1" name="Freeform 13"/>
            <p:cNvSpPr/>
            <p:nvPr/>
          </p:nvSpPr>
          <p:spPr>
            <a:xfrm>
              <a:off x="6683" y="1955"/>
              <a:ext cx="426" cy="448"/>
            </a:xfrm>
            <a:custGeom>
              <a:avLst/>
              <a:gdLst>
                <a:gd name="T0" fmla="*/ 59 w 426"/>
                <a:gd name="T1" fmla="*/ 448 h 448"/>
                <a:gd name="T2" fmla="*/ 28 w 426"/>
                <a:gd name="T3" fmla="*/ 448 h 448"/>
                <a:gd name="T4" fmla="*/ 0 w 426"/>
                <a:gd name="T5" fmla="*/ 448 h 448"/>
                <a:gd name="T6" fmla="*/ 0 w 426"/>
                <a:gd name="T7" fmla="*/ 0 h 448"/>
                <a:gd name="T8" fmla="*/ 42 w 426"/>
                <a:gd name="T9" fmla="*/ 0 h 448"/>
                <a:gd name="T10" fmla="*/ 87 w 426"/>
                <a:gd name="T11" fmla="*/ 0 h 448"/>
                <a:gd name="T12" fmla="*/ 214 w 426"/>
                <a:gd name="T13" fmla="*/ 382 h 448"/>
                <a:gd name="T14" fmla="*/ 214 w 426"/>
                <a:gd name="T15" fmla="*/ 382 h 448"/>
                <a:gd name="T16" fmla="*/ 339 w 426"/>
                <a:gd name="T17" fmla="*/ 0 h 448"/>
                <a:gd name="T18" fmla="*/ 384 w 426"/>
                <a:gd name="T19" fmla="*/ 0 h 448"/>
                <a:gd name="T20" fmla="*/ 426 w 426"/>
                <a:gd name="T21" fmla="*/ 0 h 448"/>
                <a:gd name="T22" fmla="*/ 426 w 426"/>
                <a:gd name="T23" fmla="*/ 448 h 448"/>
                <a:gd name="T24" fmla="*/ 398 w 426"/>
                <a:gd name="T25" fmla="*/ 448 h 448"/>
                <a:gd name="T26" fmla="*/ 367 w 426"/>
                <a:gd name="T27" fmla="*/ 448 h 448"/>
                <a:gd name="T28" fmla="*/ 367 w 426"/>
                <a:gd name="T29" fmla="*/ 69 h 448"/>
                <a:gd name="T30" fmla="*/ 367 w 426"/>
                <a:gd name="T31" fmla="*/ 69 h 448"/>
                <a:gd name="T32" fmla="*/ 242 w 426"/>
                <a:gd name="T33" fmla="*/ 448 h 448"/>
                <a:gd name="T34" fmla="*/ 214 w 426"/>
                <a:gd name="T35" fmla="*/ 448 h 448"/>
                <a:gd name="T36" fmla="*/ 184 w 426"/>
                <a:gd name="T37" fmla="*/ 448 h 448"/>
                <a:gd name="T38" fmla="*/ 59 w 426"/>
                <a:gd name="T39" fmla="*/ 69 h 448"/>
                <a:gd name="T40" fmla="*/ 59 w 426"/>
                <a:gd name="T41" fmla="*/ 69 h 448"/>
                <a:gd name="T42" fmla="*/ 59 w 426"/>
                <a:gd name="T43" fmla="*/ 448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6" h="448">
                  <a:moveTo>
                    <a:pt x="59" y="448"/>
                  </a:moveTo>
                  <a:lnTo>
                    <a:pt x="28" y="448"/>
                  </a:lnTo>
                  <a:lnTo>
                    <a:pt x="0" y="448"/>
                  </a:lnTo>
                  <a:lnTo>
                    <a:pt x="0" y="0"/>
                  </a:lnTo>
                  <a:lnTo>
                    <a:pt x="42" y="0"/>
                  </a:lnTo>
                  <a:lnTo>
                    <a:pt x="87" y="0"/>
                  </a:lnTo>
                  <a:lnTo>
                    <a:pt x="214" y="382"/>
                  </a:lnTo>
                  <a:lnTo>
                    <a:pt x="214" y="382"/>
                  </a:lnTo>
                  <a:lnTo>
                    <a:pt x="339" y="0"/>
                  </a:lnTo>
                  <a:lnTo>
                    <a:pt x="384" y="0"/>
                  </a:lnTo>
                  <a:lnTo>
                    <a:pt x="426" y="0"/>
                  </a:lnTo>
                  <a:lnTo>
                    <a:pt x="426" y="448"/>
                  </a:lnTo>
                  <a:lnTo>
                    <a:pt x="398" y="448"/>
                  </a:lnTo>
                  <a:lnTo>
                    <a:pt x="367" y="448"/>
                  </a:lnTo>
                  <a:lnTo>
                    <a:pt x="367" y="69"/>
                  </a:lnTo>
                  <a:lnTo>
                    <a:pt x="367" y="69"/>
                  </a:lnTo>
                  <a:lnTo>
                    <a:pt x="242" y="448"/>
                  </a:lnTo>
                  <a:lnTo>
                    <a:pt x="214" y="448"/>
                  </a:lnTo>
                  <a:lnTo>
                    <a:pt x="184" y="448"/>
                  </a:lnTo>
                  <a:lnTo>
                    <a:pt x="59" y="69"/>
                  </a:lnTo>
                  <a:lnTo>
                    <a:pt x="59" y="69"/>
                  </a:lnTo>
                  <a:lnTo>
                    <a:pt x="59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>
            <a:xfrm>
              <a:off x="3862" y="2496"/>
              <a:ext cx="255" cy="311"/>
            </a:xfrm>
            <a:custGeom>
              <a:avLst/>
              <a:gdLst>
                <a:gd name="T0" fmla="*/ 45 w 108"/>
                <a:gd name="T1" fmla="*/ 131 h 131"/>
                <a:gd name="T2" fmla="*/ 0 w 108"/>
                <a:gd name="T3" fmla="*/ 131 h 131"/>
                <a:gd name="T4" fmla="*/ 0 w 108"/>
                <a:gd name="T5" fmla="*/ 0 h 131"/>
                <a:gd name="T6" fmla="*/ 45 w 108"/>
                <a:gd name="T7" fmla="*/ 0 h 131"/>
                <a:gd name="T8" fmla="*/ 86 w 108"/>
                <a:gd name="T9" fmla="*/ 9 h 131"/>
                <a:gd name="T10" fmla="*/ 103 w 108"/>
                <a:gd name="T11" fmla="*/ 35 h 131"/>
                <a:gd name="T12" fmla="*/ 108 w 108"/>
                <a:gd name="T13" fmla="*/ 65 h 131"/>
                <a:gd name="T14" fmla="*/ 92 w 108"/>
                <a:gd name="T15" fmla="*/ 115 h 131"/>
                <a:gd name="T16" fmla="*/ 45 w 108"/>
                <a:gd name="T17" fmla="*/ 131 h 131"/>
                <a:gd name="T18" fmla="*/ 13 w 108"/>
                <a:gd name="T19" fmla="*/ 10 h 131"/>
                <a:gd name="T20" fmla="*/ 13 w 108"/>
                <a:gd name="T21" fmla="*/ 121 h 131"/>
                <a:gd name="T22" fmla="*/ 42 w 108"/>
                <a:gd name="T23" fmla="*/ 121 h 131"/>
                <a:gd name="T24" fmla="*/ 73 w 108"/>
                <a:gd name="T25" fmla="*/ 115 h 131"/>
                <a:gd name="T26" fmla="*/ 95 w 108"/>
                <a:gd name="T27" fmla="*/ 65 h 131"/>
                <a:gd name="T28" fmla="*/ 73 w 108"/>
                <a:gd name="T29" fmla="*/ 15 h 131"/>
                <a:gd name="T30" fmla="*/ 42 w 108"/>
                <a:gd name="T31" fmla="*/ 10 h 131"/>
                <a:gd name="T32" fmla="*/ 13 w 108"/>
                <a:gd name="T33" fmla="*/ 10 h 1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131">
                  <a:moveTo>
                    <a:pt x="45" y="131"/>
                  </a:moveTo>
                  <a:quadBezTo>
                    <a:pt x="0" y="131"/>
                    <a:pt x="0" y="131"/>
                  </a:quadBezTo>
                  <a:quadBezTo>
                    <a:pt x="0" y="0"/>
                    <a:pt x="0" y="0"/>
                  </a:quadBezTo>
                  <a:quadBezTo>
                    <a:pt x="45" y="0"/>
                    <a:pt x="45" y="0"/>
                  </a:quadBezTo>
                  <a:cubicBezTo>
                    <a:pt x="63" y="0"/>
                    <a:pt x="77" y="3"/>
                    <a:pt x="86" y="9"/>
                  </a:cubicBezTo>
                  <a:cubicBezTo>
                    <a:pt x="94" y="15"/>
                    <a:pt x="99" y="24"/>
                    <a:pt x="103" y="35"/>
                  </a:cubicBezTo>
                  <a:cubicBezTo>
                    <a:pt x="106" y="45"/>
                    <a:pt x="108" y="55"/>
                    <a:pt x="108" y="65"/>
                  </a:cubicBezTo>
                  <a:cubicBezTo>
                    <a:pt x="108" y="87"/>
                    <a:pt x="102" y="104"/>
                    <a:pt x="92" y="115"/>
                  </a:cubicBezTo>
                  <a:cubicBezTo>
                    <a:pt x="82" y="126"/>
                    <a:pt x="66" y="131"/>
                    <a:pt x="45" y="131"/>
                  </a:cubicBezTo>
                  <a:close/>
                  <a:moveTo>
                    <a:pt x="13" y="10"/>
                  </a:moveTo>
                  <a:quadBezTo>
                    <a:pt x="13" y="121"/>
                    <a:pt x="13" y="121"/>
                  </a:quadBezTo>
                  <a:quadBezTo>
                    <a:pt x="42" y="121"/>
                    <a:pt x="42" y="121"/>
                  </a:quadBezTo>
                  <a:cubicBezTo>
                    <a:pt x="55" y="121"/>
                    <a:pt x="66" y="119"/>
                    <a:pt x="73" y="115"/>
                  </a:cubicBezTo>
                  <a:cubicBezTo>
                    <a:pt x="88" y="107"/>
                    <a:pt x="95" y="91"/>
                    <a:pt x="95" y="65"/>
                  </a:cubicBezTo>
                  <a:cubicBezTo>
                    <a:pt x="95" y="40"/>
                    <a:pt x="88" y="23"/>
                    <a:pt x="73" y="15"/>
                  </a:cubicBezTo>
                  <a:cubicBezTo>
                    <a:pt x="66" y="12"/>
                    <a:pt x="56" y="10"/>
                    <a:pt x="42" y="10"/>
                  </a:cubicBezTo>
                  <a:lnTo>
                    <a:pt x="13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3" name="Freeform 15"/>
            <p:cNvSpPr/>
            <p:nvPr/>
          </p:nvSpPr>
          <p:spPr>
            <a:xfrm>
              <a:off x="4173" y="2496"/>
              <a:ext cx="212" cy="311"/>
            </a:xfrm>
            <a:custGeom>
              <a:avLst/>
              <a:gdLst>
                <a:gd name="T0" fmla="*/ 212 w 212"/>
                <a:gd name="T1" fmla="*/ 311 h 311"/>
                <a:gd name="T2" fmla="*/ 0 w 212"/>
                <a:gd name="T3" fmla="*/ 311 h 311"/>
                <a:gd name="T4" fmla="*/ 0 w 212"/>
                <a:gd name="T5" fmla="*/ 0 h 311"/>
                <a:gd name="T6" fmla="*/ 208 w 212"/>
                <a:gd name="T7" fmla="*/ 0 h 311"/>
                <a:gd name="T8" fmla="*/ 208 w 212"/>
                <a:gd name="T9" fmla="*/ 24 h 311"/>
                <a:gd name="T10" fmla="*/ 31 w 212"/>
                <a:gd name="T11" fmla="*/ 24 h 311"/>
                <a:gd name="T12" fmla="*/ 31 w 212"/>
                <a:gd name="T13" fmla="*/ 137 h 311"/>
                <a:gd name="T14" fmla="*/ 191 w 212"/>
                <a:gd name="T15" fmla="*/ 137 h 311"/>
                <a:gd name="T16" fmla="*/ 191 w 212"/>
                <a:gd name="T17" fmla="*/ 161 h 311"/>
                <a:gd name="T18" fmla="*/ 31 w 212"/>
                <a:gd name="T19" fmla="*/ 161 h 311"/>
                <a:gd name="T20" fmla="*/ 31 w 212"/>
                <a:gd name="T21" fmla="*/ 287 h 311"/>
                <a:gd name="T22" fmla="*/ 212 w 212"/>
                <a:gd name="T23" fmla="*/ 287 h 311"/>
                <a:gd name="T24" fmla="*/ 212 w 212"/>
                <a:gd name="T25" fmla="*/ 311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311">
                  <a:moveTo>
                    <a:pt x="212" y="311"/>
                  </a:moveTo>
                  <a:lnTo>
                    <a:pt x="0" y="311"/>
                  </a:lnTo>
                  <a:lnTo>
                    <a:pt x="0" y="0"/>
                  </a:lnTo>
                  <a:lnTo>
                    <a:pt x="208" y="0"/>
                  </a:lnTo>
                  <a:lnTo>
                    <a:pt x="208" y="24"/>
                  </a:lnTo>
                  <a:lnTo>
                    <a:pt x="31" y="24"/>
                  </a:lnTo>
                  <a:lnTo>
                    <a:pt x="31" y="137"/>
                  </a:lnTo>
                  <a:lnTo>
                    <a:pt x="191" y="137"/>
                  </a:lnTo>
                  <a:lnTo>
                    <a:pt x="191" y="161"/>
                  </a:lnTo>
                  <a:lnTo>
                    <a:pt x="31" y="161"/>
                  </a:lnTo>
                  <a:lnTo>
                    <a:pt x="31" y="287"/>
                  </a:lnTo>
                  <a:lnTo>
                    <a:pt x="212" y="287"/>
                  </a:lnTo>
                  <a:lnTo>
                    <a:pt x="212" y="3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4" name="Freeform 16"/>
            <p:cNvSpPr/>
            <p:nvPr/>
          </p:nvSpPr>
          <p:spPr>
            <a:xfrm>
              <a:off x="4423" y="2486"/>
              <a:ext cx="226" cy="330"/>
            </a:xfrm>
            <a:custGeom>
              <a:avLst/>
              <a:gdLst>
                <a:gd name="T0" fmla="*/ 0 w 96"/>
                <a:gd name="T1" fmla="*/ 96 h 139"/>
                <a:gd name="T2" fmla="*/ 12 w 96"/>
                <a:gd name="T3" fmla="*/ 96 h 139"/>
                <a:gd name="T4" fmla="*/ 50 w 96"/>
                <a:gd name="T5" fmla="*/ 128 h 139"/>
                <a:gd name="T6" fmla="*/ 75 w 96"/>
                <a:gd name="T7" fmla="*/ 120 h 139"/>
                <a:gd name="T8" fmla="*/ 83 w 96"/>
                <a:gd name="T9" fmla="*/ 101 h 139"/>
                <a:gd name="T10" fmla="*/ 62 w 96"/>
                <a:gd name="T11" fmla="*/ 77 h 139"/>
                <a:gd name="T12" fmla="*/ 24 w 96"/>
                <a:gd name="T13" fmla="*/ 66 h 139"/>
                <a:gd name="T14" fmla="*/ 3 w 96"/>
                <a:gd name="T15" fmla="*/ 35 h 139"/>
                <a:gd name="T16" fmla="*/ 14 w 96"/>
                <a:gd name="T17" fmla="*/ 11 h 139"/>
                <a:gd name="T18" fmla="*/ 47 w 96"/>
                <a:gd name="T19" fmla="*/ 0 h 139"/>
                <a:gd name="T20" fmla="*/ 80 w 96"/>
                <a:gd name="T21" fmla="*/ 12 h 139"/>
                <a:gd name="T22" fmla="*/ 91 w 96"/>
                <a:gd name="T23" fmla="*/ 39 h 139"/>
                <a:gd name="T24" fmla="*/ 80 w 96"/>
                <a:gd name="T25" fmla="*/ 40 h 139"/>
                <a:gd name="T26" fmla="*/ 70 w 96"/>
                <a:gd name="T27" fmla="*/ 17 h 139"/>
                <a:gd name="T28" fmla="*/ 47 w 96"/>
                <a:gd name="T29" fmla="*/ 11 h 139"/>
                <a:gd name="T30" fmla="*/ 22 w 96"/>
                <a:gd name="T31" fmla="*/ 18 h 139"/>
                <a:gd name="T32" fmla="*/ 15 w 96"/>
                <a:gd name="T33" fmla="*/ 36 h 139"/>
                <a:gd name="T34" fmla="*/ 15 w 96"/>
                <a:gd name="T35" fmla="*/ 40 h 139"/>
                <a:gd name="T36" fmla="*/ 38 w 96"/>
                <a:gd name="T37" fmla="*/ 59 h 139"/>
                <a:gd name="T38" fmla="*/ 76 w 96"/>
                <a:gd name="T39" fmla="*/ 70 h 139"/>
                <a:gd name="T40" fmla="*/ 96 w 96"/>
                <a:gd name="T41" fmla="*/ 100 h 139"/>
                <a:gd name="T42" fmla="*/ 83 w 96"/>
                <a:gd name="T43" fmla="*/ 129 h 139"/>
                <a:gd name="T44" fmla="*/ 47 w 96"/>
                <a:gd name="T45" fmla="*/ 139 h 139"/>
                <a:gd name="T46" fmla="*/ 13 w 96"/>
                <a:gd name="T47" fmla="*/ 128 h 139"/>
                <a:gd name="T48" fmla="*/ 0 w 96"/>
                <a:gd name="T49" fmla="*/ 96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139">
                  <a:moveTo>
                    <a:pt x="0" y="96"/>
                  </a:moveTo>
                  <a:quadBezTo>
                    <a:pt x="12" y="96"/>
                    <a:pt x="12" y="96"/>
                  </a:quadBezTo>
                  <a:cubicBezTo>
                    <a:pt x="13" y="118"/>
                    <a:pt x="26" y="128"/>
                    <a:pt x="50" y="128"/>
                  </a:cubicBezTo>
                  <a:cubicBezTo>
                    <a:pt x="61" y="128"/>
                    <a:pt x="69" y="126"/>
                    <a:pt x="75" y="120"/>
                  </a:cubicBezTo>
                  <a:cubicBezTo>
                    <a:pt x="81" y="115"/>
                    <a:pt x="83" y="109"/>
                    <a:pt x="83" y="101"/>
                  </a:cubicBezTo>
                  <a:cubicBezTo>
                    <a:pt x="83" y="90"/>
                    <a:pt x="76" y="82"/>
                    <a:pt x="62" y="77"/>
                  </a:cubicBezTo>
                  <a:cubicBezTo>
                    <a:pt x="49" y="74"/>
                    <a:pt x="37" y="70"/>
                    <a:pt x="24" y="66"/>
                  </a:cubicBezTo>
                  <a:cubicBezTo>
                    <a:pt x="10" y="60"/>
                    <a:pt x="3" y="50"/>
                    <a:pt x="3" y="35"/>
                  </a:cubicBezTo>
                  <a:cubicBezTo>
                    <a:pt x="3" y="26"/>
                    <a:pt x="6" y="17"/>
                    <a:pt x="14" y="11"/>
                  </a:cubicBezTo>
                  <a:cubicBezTo>
                    <a:pt x="22" y="4"/>
                    <a:pt x="33" y="0"/>
                    <a:pt x="47" y="0"/>
                  </a:cubicBezTo>
                  <a:cubicBezTo>
                    <a:pt x="61" y="0"/>
                    <a:pt x="72" y="4"/>
                    <a:pt x="80" y="12"/>
                  </a:cubicBezTo>
                  <a:cubicBezTo>
                    <a:pt x="88" y="19"/>
                    <a:pt x="92" y="28"/>
                    <a:pt x="91" y="39"/>
                  </a:cubicBezTo>
                  <a:quadBezTo>
                    <a:pt x="80" y="40"/>
                    <a:pt x="80" y="40"/>
                  </a:quadBezTo>
                  <a:cubicBezTo>
                    <a:pt x="80" y="30"/>
                    <a:pt x="76" y="23"/>
                    <a:pt x="70" y="17"/>
                  </a:cubicBezTo>
                  <a:cubicBezTo>
                    <a:pt x="64" y="13"/>
                    <a:pt x="56" y="11"/>
                    <a:pt x="47" y="11"/>
                  </a:cubicBezTo>
                  <a:cubicBezTo>
                    <a:pt x="37" y="11"/>
                    <a:pt x="28" y="13"/>
                    <a:pt x="22" y="18"/>
                  </a:cubicBezTo>
                  <a:cubicBezTo>
                    <a:pt x="17" y="23"/>
                    <a:pt x="15" y="29"/>
                    <a:pt x="15" y="36"/>
                  </a:cubicBezTo>
                  <a:cubicBezTo>
                    <a:pt x="15" y="37"/>
                    <a:pt x="15" y="38"/>
                    <a:pt x="15" y="40"/>
                  </a:cubicBezTo>
                  <a:cubicBezTo>
                    <a:pt x="17" y="49"/>
                    <a:pt x="24" y="55"/>
                    <a:pt x="38" y="59"/>
                  </a:cubicBezTo>
                  <a:cubicBezTo>
                    <a:pt x="51" y="63"/>
                    <a:pt x="63" y="66"/>
                    <a:pt x="76" y="70"/>
                  </a:cubicBezTo>
                  <a:cubicBezTo>
                    <a:pt x="89" y="76"/>
                    <a:pt x="96" y="86"/>
                    <a:pt x="96" y="100"/>
                  </a:cubicBezTo>
                  <a:cubicBezTo>
                    <a:pt x="96" y="113"/>
                    <a:pt x="91" y="122"/>
                    <a:pt x="83" y="129"/>
                  </a:cubicBezTo>
                  <a:cubicBezTo>
                    <a:pt x="74" y="136"/>
                    <a:pt x="63" y="139"/>
                    <a:pt x="47" y="139"/>
                  </a:cubicBezTo>
                  <a:cubicBezTo>
                    <a:pt x="33" y="139"/>
                    <a:pt x="22" y="135"/>
                    <a:pt x="13" y="128"/>
                  </a:cubicBezTo>
                  <a:cubicBezTo>
                    <a:pt x="4" y="121"/>
                    <a:pt x="0" y="110"/>
                    <a:pt x="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5" name="Rectangle 17"/>
            <p:cNvSpPr>
              <a:spLocks noChangeArrowheads="1"/>
            </p:cNvSpPr>
            <p:nvPr/>
          </p:nvSpPr>
          <p:spPr>
            <a:xfrm>
              <a:off x="4713" y="2496"/>
              <a:ext cx="28" cy="3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6" name="Freeform 18"/>
            <p:cNvSpPr/>
            <p:nvPr/>
          </p:nvSpPr>
          <p:spPr>
            <a:xfrm>
              <a:off x="4810" y="2486"/>
              <a:ext cx="278" cy="330"/>
            </a:xfrm>
            <a:custGeom>
              <a:avLst/>
              <a:gdLst>
                <a:gd name="T0" fmla="*/ 106 w 118"/>
                <a:gd name="T1" fmla="*/ 78 h 139"/>
                <a:gd name="T2" fmla="*/ 62 w 118"/>
                <a:gd name="T3" fmla="*/ 78 h 139"/>
                <a:gd name="T4" fmla="*/ 62 w 118"/>
                <a:gd name="T5" fmla="*/ 67 h 139"/>
                <a:gd name="T6" fmla="*/ 118 w 118"/>
                <a:gd name="T7" fmla="*/ 67 h 139"/>
                <a:gd name="T8" fmla="*/ 118 w 118"/>
                <a:gd name="T9" fmla="*/ 135 h 139"/>
                <a:gd name="T10" fmla="*/ 107 w 118"/>
                <a:gd name="T11" fmla="*/ 135 h 139"/>
                <a:gd name="T12" fmla="*/ 107 w 118"/>
                <a:gd name="T13" fmla="*/ 113 h 139"/>
                <a:gd name="T14" fmla="*/ 58 w 118"/>
                <a:gd name="T15" fmla="*/ 139 h 139"/>
                <a:gd name="T16" fmla="*/ 17 w 118"/>
                <a:gd name="T17" fmla="*/ 121 h 139"/>
                <a:gd name="T18" fmla="*/ 0 w 118"/>
                <a:gd name="T19" fmla="*/ 69 h 139"/>
                <a:gd name="T20" fmla="*/ 15 w 118"/>
                <a:gd name="T21" fmla="*/ 20 h 139"/>
                <a:gd name="T22" fmla="*/ 61 w 118"/>
                <a:gd name="T23" fmla="*/ 0 h 139"/>
                <a:gd name="T24" fmla="*/ 97 w 118"/>
                <a:gd name="T25" fmla="*/ 10 h 139"/>
                <a:gd name="T26" fmla="*/ 117 w 118"/>
                <a:gd name="T27" fmla="*/ 42 h 139"/>
                <a:gd name="T28" fmla="*/ 104 w 118"/>
                <a:gd name="T29" fmla="*/ 42 h 139"/>
                <a:gd name="T30" fmla="*/ 89 w 118"/>
                <a:gd name="T31" fmla="*/ 19 h 139"/>
                <a:gd name="T32" fmla="*/ 62 w 118"/>
                <a:gd name="T33" fmla="*/ 11 h 139"/>
                <a:gd name="T34" fmla="*/ 25 w 118"/>
                <a:gd name="T35" fmla="*/ 28 h 139"/>
                <a:gd name="T36" fmla="*/ 13 w 118"/>
                <a:gd name="T37" fmla="*/ 74 h 139"/>
                <a:gd name="T38" fmla="*/ 25 w 118"/>
                <a:gd name="T39" fmla="*/ 112 h 139"/>
                <a:gd name="T40" fmla="*/ 61 w 118"/>
                <a:gd name="T41" fmla="*/ 128 h 139"/>
                <a:gd name="T42" fmla="*/ 83 w 118"/>
                <a:gd name="T43" fmla="*/ 123 h 139"/>
                <a:gd name="T44" fmla="*/ 100 w 118"/>
                <a:gd name="T45" fmla="*/ 105 h 139"/>
                <a:gd name="T46" fmla="*/ 106 w 118"/>
                <a:gd name="T47" fmla="*/ 78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8" h="139">
                  <a:moveTo>
                    <a:pt x="106" y="78"/>
                  </a:moveTo>
                  <a:quadBezTo>
                    <a:pt x="62" y="78"/>
                    <a:pt x="62" y="78"/>
                  </a:quadBezTo>
                  <a:quadBezTo>
                    <a:pt x="62" y="67"/>
                    <a:pt x="62" y="67"/>
                  </a:quadBezTo>
                  <a:quadBezTo>
                    <a:pt x="118" y="67"/>
                    <a:pt x="118" y="67"/>
                  </a:quadBezTo>
                  <a:quadBezTo>
                    <a:pt x="118" y="135"/>
                    <a:pt x="118" y="135"/>
                  </a:quadBezTo>
                  <a:quadBezTo>
                    <a:pt x="107" y="135"/>
                    <a:pt x="107" y="135"/>
                  </a:quadBezTo>
                  <a:quadBezTo>
                    <a:pt x="107" y="113"/>
                    <a:pt x="107" y="113"/>
                  </a:quadBezTo>
                  <a:cubicBezTo>
                    <a:pt x="97" y="130"/>
                    <a:pt x="81" y="139"/>
                    <a:pt x="58" y="139"/>
                  </a:cubicBezTo>
                  <a:cubicBezTo>
                    <a:pt x="41" y="139"/>
                    <a:pt x="27" y="133"/>
                    <a:pt x="17" y="121"/>
                  </a:cubicBezTo>
                  <a:cubicBezTo>
                    <a:pt x="6" y="109"/>
                    <a:pt x="0" y="92"/>
                    <a:pt x="0" y="69"/>
                  </a:cubicBezTo>
                  <a:cubicBezTo>
                    <a:pt x="0" y="48"/>
                    <a:pt x="5" y="32"/>
                    <a:pt x="15" y="20"/>
                  </a:cubicBezTo>
                  <a:cubicBezTo>
                    <a:pt x="26" y="7"/>
                    <a:pt x="41" y="0"/>
                    <a:pt x="61" y="0"/>
                  </a:cubicBezTo>
                  <a:cubicBezTo>
                    <a:pt x="76" y="0"/>
                    <a:pt x="88" y="3"/>
                    <a:pt x="97" y="10"/>
                  </a:cubicBezTo>
                  <a:cubicBezTo>
                    <a:pt x="107" y="18"/>
                    <a:pt x="114" y="28"/>
                    <a:pt x="117" y="42"/>
                  </a:cubicBezTo>
                  <a:quadBezTo>
                    <a:pt x="104" y="42"/>
                    <a:pt x="104" y="42"/>
                  </a:quadBezTo>
                  <a:cubicBezTo>
                    <a:pt x="102" y="32"/>
                    <a:pt x="96" y="24"/>
                    <a:pt x="89" y="19"/>
                  </a:cubicBezTo>
                  <a:cubicBezTo>
                    <a:pt x="81" y="13"/>
                    <a:pt x="72" y="11"/>
                    <a:pt x="62" y="11"/>
                  </a:cubicBezTo>
                  <a:cubicBezTo>
                    <a:pt x="45" y="11"/>
                    <a:pt x="33" y="16"/>
                    <a:pt x="25" y="28"/>
                  </a:cubicBezTo>
                  <a:cubicBezTo>
                    <a:pt x="17" y="39"/>
                    <a:pt x="13" y="54"/>
                    <a:pt x="13" y="74"/>
                  </a:cubicBezTo>
                  <a:cubicBezTo>
                    <a:pt x="13" y="89"/>
                    <a:pt x="17" y="102"/>
                    <a:pt x="25" y="112"/>
                  </a:cubicBezTo>
                  <a:cubicBezTo>
                    <a:pt x="34" y="123"/>
                    <a:pt x="46" y="128"/>
                    <a:pt x="61" y="128"/>
                  </a:cubicBezTo>
                  <a:cubicBezTo>
                    <a:pt x="69" y="128"/>
                    <a:pt x="76" y="127"/>
                    <a:pt x="83" y="123"/>
                  </a:cubicBezTo>
                  <a:cubicBezTo>
                    <a:pt x="90" y="119"/>
                    <a:pt x="96" y="113"/>
                    <a:pt x="100" y="105"/>
                  </a:cubicBezTo>
                  <a:cubicBezTo>
                    <a:pt x="104" y="98"/>
                    <a:pt x="106" y="89"/>
                    <a:pt x="106" y="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7" name="Freeform 19"/>
            <p:cNvSpPr/>
            <p:nvPr/>
          </p:nvSpPr>
          <p:spPr>
            <a:xfrm>
              <a:off x="5156" y="2496"/>
              <a:ext cx="243" cy="311"/>
            </a:xfrm>
            <a:custGeom>
              <a:avLst/>
              <a:gdLst>
                <a:gd name="T0" fmla="*/ 210 w 243"/>
                <a:gd name="T1" fmla="*/ 311 h 311"/>
                <a:gd name="T2" fmla="*/ 31 w 243"/>
                <a:gd name="T3" fmla="*/ 38 h 311"/>
                <a:gd name="T4" fmla="*/ 31 w 243"/>
                <a:gd name="T5" fmla="*/ 311 h 311"/>
                <a:gd name="T6" fmla="*/ 0 w 243"/>
                <a:gd name="T7" fmla="*/ 311 h 311"/>
                <a:gd name="T8" fmla="*/ 0 w 243"/>
                <a:gd name="T9" fmla="*/ 0 h 311"/>
                <a:gd name="T10" fmla="*/ 35 w 243"/>
                <a:gd name="T11" fmla="*/ 0 h 311"/>
                <a:gd name="T12" fmla="*/ 214 w 243"/>
                <a:gd name="T13" fmla="*/ 273 h 311"/>
                <a:gd name="T14" fmla="*/ 214 w 243"/>
                <a:gd name="T15" fmla="*/ 0 h 311"/>
                <a:gd name="T16" fmla="*/ 243 w 243"/>
                <a:gd name="T17" fmla="*/ 0 h 311"/>
                <a:gd name="T18" fmla="*/ 243 w 243"/>
                <a:gd name="T19" fmla="*/ 311 h 311"/>
                <a:gd name="T20" fmla="*/ 210 w 243"/>
                <a:gd name="T21" fmla="*/ 311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11">
                  <a:moveTo>
                    <a:pt x="210" y="311"/>
                  </a:moveTo>
                  <a:lnTo>
                    <a:pt x="31" y="38"/>
                  </a:lnTo>
                  <a:lnTo>
                    <a:pt x="31" y="311"/>
                  </a:lnTo>
                  <a:lnTo>
                    <a:pt x="0" y="311"/>
                  </a:lnTo>
                  <a:lnTo>
                    <a:pt x="0" y="0"/>
                  </a:lnTo>
                  <a:lnTo>
                    <a:pt x="35" y="0"/>
                  </a:lnTo>
                  <a:lnTo>
                    <a:pt x="214" y="273"/>
                  </a:lnTo>
                  <a:lnTo>
                    <a:pt x="214" y="0"/>
                  </a:lnTo>
                  <a:lnTo>
                    <a:pt x="243" y="0"/>
                  </a:lnTo>
                  <a:lnTo>
                    <a:pt x="243" y="311"/>
                  </a:lnTo>
                  <a:lnTo>
                    <a:pt x="210" y="3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8" name="Freeform 20"/>
            <p:cNvSpPr/>
            <p:nvPr/>
          </p:nvSpPr>
          <p:spPr>
            <a:xfrm>
              <a:off x="5573" y="2486"/>
              <a:ext cx="226" cy="330"/>
            </a:xfrm>
            <a:custGeom>
              <a:avLst/>
              <a:gdLst>
                <a:gd name="T0" fmla="*/ 0 w 96"/>
                <a:gd name="T1" fmla="*/ 96 h 139"/>
                <a:gd name="T2" fmla="*/ 12 w 96"/>
                <a:gd name="T3" fmla="*/ 96 h 139"/>
                <a:gd name="T4" fmla="*/ 50 w 96"/>
                <a:gd name="T5" fmla="*/ 128 h 139"/>
                <a:gd name="T6" fmla="*/ 76 w 96"/>
                <a:gd name="T7" fmla="*/ 120 h 139"/>
                <a:gd name="T8" fmla="*/ 84 w 96"/>
                <a:gd name="T9" fmla="*/ 101 h 139"/>
                <a:gd name="T10" fmla="*/ 63 w 96"/>
                <a:gd name="T11" fmla="*/ 77 h 139"/>
                <a:gd name="T12" fmla="*/ 24 w 96"/>
                <a:gd name="T13" fmla="*/ 66 h 139"/>
                <a:gd name="T14" fmla="*/ 3 w 96"/>
                <a:gd name="T15" fmla="*/ 35 h 139"/>
                <a:gd name="T16" fmla="*/ 14 w 96"/>
                <a:gd name="T17" fmla="*/ 11 h 139"/>
                <a:gd name="T18" fmla="*/ 48 w 96"/>
                <a:gd name="T19" fmla="*/ 0 h 139"/>
                <a:gd name="T20" fmla="*/ 81 w 96"/>
                <a:gd name="T21" fmla="*/ 12 h 139"/>
                <a:gd name="T22" fmla="*/ 92 w 96"/>
                <a:gd name="T23" fmla="*/ 39 h 139"/>
                <a:gd name="T24" fmla="*/ 80 w 96"/>
                <a:gd name="T25" fmla="*/ 40 h 139"/>
                <a:gd name="T26" fmla="*/ 70 w 96"/>
                <a:gd name="T27" fmla="*/ 17 h 139"/>
                <a:gd name="T28" fmla="*/ 48 w 96"/>
                <a:gd name="T29" fmla="*/ 11 h 139"/>
                <a:gd name="T30" fmla="*/ 23 w 96"/>
                <a:gd name="T31" fmla="*/ 18 h 139"/>
                <a:gd name="T32" fmla="*/ 15 w 96"/>
                <a:gd name="T33" fmla="*/ 36 h 139"/>
                <a:gd name="T34" fmla="*/ 16 w 96"/>
                <a:gd name="T35" fmla="*/ 40 h 139"/>
                <a:gd name="T36" fmla="*/ 39 w 96"/>
                <a:gd name="T37" fmla="*/ 59 h 139"/>
                <a:gd name="T38" fmla="*/ 76 w 96"/>
                <a:gd name="T39" fmla="*/ 70 h 139"/>
                <a:gd name="T40" fmla="*/ 96 w 96"/>
                <a:gd name="T41" fmla="*/ 100 h 139"/>
                <a:gd name="T42" fmla="*/ 83 w 96"/>
                <a:gd name="T43" fmla="*/ 129 h 139"/>
                <a:gd name="T44" fmla="*/ 48 w 96"/>
                <a:gd name="T45" fmla="*/ 139 h 139"/>
                <a:gd name="T46" fmla="*/ 14 w 96"/>
                <a:gd name="T47" fmla="*/ 128 h 139"/>
                <a:gd name="T48" fmla="*/ 0 w 96"/>
                <a:gd name="T49" fmla="*/ 96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139">
                  <a:moveTo>
                    <a:pt x="0" y="96"/>
                  </a:moveTo>
                  <a:quadBezTo>
                    <a:pt x="12" y="96"/>
                    <a:pt x="12" y="96"/>
                  </a:quadBezTo>
                  <a:cubicBezTo>
                    <a:pt x="14" y="118"/>
                    <a:pt x="27" y="128"/>
                    <a:pt x="50" y="128"/>
                  </a:cubicBezTo>
                  <a:cubicBezTo>
                    <a:pt x="61" y="128"/>
                    <a:pt x="70" y="126"/>
                    <a:pt x="76" y="120"/>
                  </a:cubicBezTo>
                  <a:cubicBezTo>
                    <a:pt x="81" y="115"/>
                    <a:pt x="84" y="109"/>
                    <a:pt x="84" y="101"/>
                  </a:cubicBezTo>
                  <a:cubicBezTo>
                    <a:pt x="84" y="90"/>
                    <a:pt x="77" y="82"/>
                    <a:pt x="63" y="77"/>
                  </a:cubicBezTo>
                  <a:cubicBezTo>
                    <a:pt x="50" y="74"/>
                    <a:pt x="37" y="70"/>
                    <a:pt x="24" y="66"/>
                  </a:cubicBezTo>
                  <a:cubicBezTo>
                    <a:pt x="10" y="60"/>
                    <a:pt x="3" y="50"/>
                    <a:pt x="3" y="35"/>
                  </a:cubicBezTo>
                  <a:cubicBezTo>
                    <a:pt x="3" y="26"/>
                    <a:pt x="7" y="17"/>
                    <a:pt x="14" y="11"/>
                  </a:cubicBezTo>
                  <a:cubicBezTo>
                    <a:pt x="23" y="4"/>
                    <a:pt x="34" y="0"/>
                    <a:pt x="48" y="0"/>
                  </a:cubicBezTo>
                  <a:cubicBezTo>
                    <a:pt x="62" y="0"/>
                    <a:pt x="73" y="4"/>
                    <a:pt x="81" y="12"/>
                  </a:cubicBezTo>
                  <a:cubicBezTo>
                    <a:pt x="88" y="19"/>
                    <a:pt x="92" y="28"/>
                    <a:pt x="92" y="39"/>
                  </a:cubicBezTo>
                  <a:quadBezTo>
                    <a:pt x="80" y="40"/>
                    <a:pt x="80" y="40"/>
                  </a:quadBezTo>
                  <a:cubicBezTo>
                    <a:pt x="80" y="30"/>
                    <a:pt x="77" y="23"/>
                    <a:pt x="70" y="17"/>
                  </a:cubicBezTo>
                  <a:cubicBezTo>
                    <a:pt x="64" y="13"/>
                    <a:pt x="57" y="11"/>
                    <a:pt x="48" y="11"/>
                  </a:cubicBezTo>
                  <a:cubicBezTo>
                    <a:pt x="37" y="11"/>
                    <a:pt x="29" y="13"/>
                    <a:pt x="23" y="18"/>
                  </a:cubicBezTo>
                  <a:cubicBezTo>
                    <a:pt x="18" y="23"/>
                    <a:pt x="15" y="29"/>
                    <a:pt x="15" y="36"/>
                  </a:cubicBezTo>
                  <a:cubicBezTo>
                    <a:pt x="15" y="37"/>
                    <a:pt x="15" y="38"/>
                    <a:pt x="16" y="40"/>
                  </a:cubicBezTo>
                  <a:cubicBezTo>
                    <a:pt x="17" y="49"/>
                    <a:pt x="25" y="55"/>
                    <a:pt x="39" y="59"/>
                  </a:cubicBezTo>
                  <a:cubicBezTo>
                    <a:pt x="51" y="63"/>
                    <a:pt x="64" y="66"/>
                    <a:pt x="76" y="70"/>
                  </a:cubicBezTo>
                  <a:cubicBezTo>
                    <a:pt x="90" y="76"/>
                    <a:pt x="96" y="86"/>
                    <a:pt x="96" y="100"/>
                  </a:cubicBezTo>
                  <a:cubicBezTo>
                    <a:pt x="96" y="113"/>
                    <a:pt x="92" y="122"/>
                    <a:pt x="83" y="129"/>
                  </a:cubicBezTo>
                  <a:cubicBezTo>
                    <a:pt x="75" y="136"/>
                    <a:pt x="63" y="139"/>
                    <a:pt x="48" y="139"/>
                  </a:cubicBezTo>
                  <a:cubicBezTo>
                    <a:pt x="34" y="139"/>
                    <a:pt x="22" y="135"/>
                    <a:pt x="14" y="128"/>
                  </a:cubicBezTo>
                  <a:cubicBezTo>
                    <a:pt x="5" y="121"/>
                    <a:pt x="0" y="110"/>
                    <a:pt x="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9" name="Freeform 21"/>
            <p:cNvSpPr/>
            <p:nvPr/>
          </p:nvSpPr>
          <p:spPr>
            <a:xfrm>
              <a:off x="5825" y="2496"/>
              <a:ext cx="226" cy="311"/>
            </a:xfrm>
            <a:custGeom>
              <a:avLst/>
              <a:gdLst>
                <a:gd name="T0" fmla="*/ 0 w 226"/>
                <a:gd name="T1" fmla="*/ 24 h 311"/>
                <a:gd name="T2" fmla="*/ 0 w 226"/>
                <a:gd name="T3" fmla="*/ 0 h 311"/>
                <a:gd name="T4" fmla="*/ 226 w 226"/>
                <a:gd name="T5" fmla="*/ 0 h 311"/>
                <a:gd name="T6" fmla="*/ 226 w 226"/>
                <a:gd name="T7" fmla="*/ 24 h 311"/>
                <a:gd name="T8" fmla="*/ 127 w 226"/>
                <a:gd name="T9" fmla="*/ 24 h 311"/>
                <a:gd name="T10" fmla="*/ 127 w 226"/>
                <a:gd name="T11" fmla="*/ 311 h 311"/>
                <a:gd name="T12" fmla="*/ 99 w 226"/>
                <a:gd name="T13" fmla="*/ 311 h 311"/>
                <a:gd name="T14" fmla="*/ 99 w 226"/>
                <a:gd name="T15" fmla="*/ 24 h 311"/>
                <a:gd name="T16" fmla="*/ 0 w 226"/>
                <a:gd name="T17" fmla="*/ 24 h 3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311">
                  <a:moveTo>
                    <a:pt x="0" y="24"/>
                  </a:moveTo>
                  <a:lnTo>
                    <a:pt x="0" y="0"/>
                  </a:lnTo>
                  <a:lnTo>
                    <a:pt x="226" y="0"/>
                  </a:lnTo>
                  <a:lnTo>
                    <a:pt x="226" y="24"/>
                  </a:lnTo>
                  <a:lnTo>
                    <a:pt x="127" y="24"/>
                  </a:lnTo>
                  <a:lnTo>
                    <a:pt x="127" y="311"/>
                  </a:lnTo>
                  <a:lnTo>
                    <a:pt x="99" y="311"/>
                  </a:lnTo>
                  <a:lnTo>
                    <a:pt x="99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0" name="Freeform 22"/>
            <p:cNvSpPr/>
            <p:nvPr/>
          </p:nvSpPr>
          <p:spPr>
            <a:xfrm>
              <a:off x="6094" y="2496"/>
              <a:ext cx="240" cy="320"/>
            </a:xfrm>
            <a:custGeom>
              <a:avLst/>
              <a:gdLst>
                <a:gd name="T0" fmla="*/ 0 w 102"/>
                <a:gd name="T1" fmla="*/ 82 h 135"/>
                <a:gd name="T2" fmla="*/ 0 w 102"/>
                <a:gd name="T3" fmla="*/ 0 h 135"/>
                <a:gd name="T4" fmla="*/ 12 w 102"/>
                <a:gd name="T5" fmla="*/ 0 h 135"/>
                <a:gd name="T6" fmla="*/ 12 w 102"/>
                <a:gd name="T7" fmla="*/ 78 h 135"/>
                <a:gd name="T8" fmla="*/ 21 w 102"/>
                <a:gd name="T9" fmla="*/ 114 h 135"/>
                <a:gd name="T10" fmla="*/ 51 w 102"/>
                <a:gd name="T11" fmla="*/ 124 h 135"/>
                <a:gd name="T12" fmla="*/ 81 w 102"/>
                <a:gd name="T13" fmla="*/ 113 h 135"/>
                <a:gd name="T14" fmla="*/ 90 w 102"/>
                <a:gd name="T15" fmla="*/ 78 h 135"/>
                <a:gd name="T16" fmla="*/ 90 w 102"/>
                <a:gd name="T17" fmla="*/ 0 h 135"/>
                <a:gd name="T18" fmla="*/ 102 w 102"/>
                <a:gd name="T19" fmla="*/ 0 h 135"/>
                <a:gd name="T20" fmla="*/ 102 w 102"/>
                <a:gd name="T21" fmla="*/ 82 h 135"/>
                <a:gd name="T22" fmla="*/ 51 w 102"/>
                <a:gd name="T23" fmla="*/ 135 h 135"/>
                <a:gd name="T24" fmla="*/ 0 w 102"/>
                <a:gd name="T25" fmla="*/ 82 h 13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5">
                  <a:moveTo>
                    <a:pt x="0" y="82"/>
                  </a:moveTo>
                  <a:quadBezTo>
                    <a:pt x="0" y="0"/>
                    <a:pt x="0" y="0"/>
                  </a:quadBezTo>
                  <a:quadBezTo>
                    <a:pt x="12" y="0"/>
                    <a:pt x="12" y="0"/>
                  </a:quadBezTo>
                  <a:quadBezTo>
                    <a:pt x="12" y="78"/>
                    <a:pt x="12" y="78"/>
                  </a:quadBezTo>
                  <a:cubicBezTo>
                    <a:pt x="12" y="94"/>
                    <a:pt x="15" y="106"/>
                    <a:pt x="21" y="114"/>
                  </a:cubicBezTo>
                  <a:cubicBezTo>
                    <a:pt x="27" y="121"/>
                    <a:pt x="37" y="124"/>
                    <a:pt x="51" y="124"/>
                  </a:cubicBezTo>
                  <a:cubicBezTo>
                    <a:pt x="65" y="124"/>
                    <a:pt x="75" y="121"/>
                    <a:pt x="81" y="113"/>
                  </a:cubicBezTo>
                  <a:cubicBezTo>
                    <a:pt x="87" y="106"/>
                    <a:pt x="90" y="94"/>
                    <a:pt x="90" y="78"/>
                  </a:cubicBezTo>
                  <a:quadBezTo>
                    <a:pt x="90" y="0"/>
                    <a:pt x="90" y="0"/>
                  </a:quadBezTo>
                  <a:quadBezTo>
                    <a:pt x="102" y="0"/>
                    <a:pt x="102" y="0"/>
                  </a:quadBezTo>
                  <a:quadBezTo>
                    <a:pt x="102" y="82"/>
                    <a:pt x="102" y="82"/>
                  </a:quadBezTo>
                  <a:cubicBezTo>
                    <a:pt x="102" y="117"/>
                    <a:pt x="85" y="135"/>
                    <a:pt x="51" y="135"/>
                  </a:cubicBezTo>
                  <a:cubicBezTo>
                    <a:pt x="17" y="135"/>
                    <a:pt x="0" y="117"/>
                    <a:pt x="0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1" name="Freeform 23"/>
            <p:cNvSpPr>
              <a:spLocks noEditPoints="1"/>
            </p:cNvSpPr>
            <p:nvPr/>
          </p:nvSpPr>
          <p:spPr>
            <a:xfrm>
              <a:off x="6405" y="2496"/>
              <a:ext cx="252" cy="311"/>
            </a:xfrm>
            <a:custGeom>
              <a:avLst/>
              <a:gdLst>
                <a:gd name="T0" fmla="*/ 45 w 107"/>
                <a:gd name="T1" fmla="*/ 131 h 131"/>
                <a:gd name="T2" fmla="*/ 0 w 107"/>
                <a:gd name="T3" fmla="*/ 131 h 131"/>
                <a:gd name="T4" fmla="*/ 0 w 107"/>
                <a:gd name="T5" fmla="*/ 0 h 131"/>
                <a:gd name="T6" fmla="*/ 45 w 107"/>
                <a:gd name="T7" fmla="*/ 0 h 131"/>
                <a:gd name="T8" fmla="*/ 85 w 107"/>
                <a:gd name="T9" fmla="*/ 9 h 131"/>
                <a:gd name="T10" fmla="*/ 103 w 107"/>
                <a:gd name="T11" fmla="*/ 35 h 131"/>
                <a:gd name="T12" fmla="*/ 107 w 107"/>
                <a:gd name="T13" fmla="*/ 65 h 131"/>
                <a:gd name="T14" fmla="*/ 91 w 107"/>
                <a:gd name="T15" fmla="*/ 115 h 131"/>
                <a:gd name="T16" fmla="*/ 45 w 107"/>
                <a:gd name="T17" fmla="*/ 131 h 131"/>
                <a:gd name="T18" fmla="*/ 12 w 107"/>
                <a:gd name="T19" fmla="*/ 10 h 131"/>
                <a:gd name="T20" fmla="*/ 12 w 107"/>
                <a:gd name="T21" fmla="*/ 121 h 131"/>
                <a:gd name="T22" fmla="*/ 42 w 107"/>
                <a:gd name="T23" fmla="*/ 121 h 131"/>
                <a:gd name="T24" fmla="*/ 73 w 107"/>
                <a:gd name="T25" fmla="*/ 115 h 131"/>
                <a:gd name="T26" fmla="*/ 95 w 107"/>
                <a:gd name="T27" fmla="*/ 65 h 131"/>
                <a:gd name="T28" fmla="*/ 72 w 107"/>
                <a:gd name="T29" fmla="*/ 15 h 131"/>
                <a:gd name="T30" fmla="*/ 42 w 107"/>
                <a:gd name="T31" fmla="*/ 10 h 131"/>
                <a:gd name="T32" fmla="*/ 12 w 107"/>
                <a:gd name="T33" fmla="*/ 10 h 1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31">
                  <a:moveTo>
                    <a:pt x="45" y="131"/>
                  </a:moveTo>
                  <a:quadBezTo>
                    <a:pt x="0" y="131"/>
                    <a:pt x="0" y="131"/>
                  </a:quadBezTo>
                  <a:quadBezTo>
                    <a:pt x="0" y="0"/>
                    <a:pt x="0" y="0"/>
                  </a:quadBezTo>
                  <a:quadBezTo>
                    <a:pt x="45" y="0"/>
                    <a:pt x="45" y="0"/>
                  </a:quadBezTo>
                  <a:cubicBezTo>
                    <a:pt x="63" y="0"/>
                    <a:pt x="76" y="3"/>
                    <a:pt x="85" y="9"/>
                  </a:cubicBezTo>
                  <a:cubicBezTo>
                    <a:pt x="93" y="15"/>
                    <a:pt x="99" y="24"/>
                    <a:pt x="103" y="35"/>
                  </a:cubicBezTo>
                  <a:cubicBezTo>
                    <a:pt x="106" y="45"/>
                    <a:pt x="107" y="55"/>
                    <a:pt x="107" y="65"/>
                  </a:cubicBezTo>
                  <a:cubicBezTo>
                    <a:pt x="107" y="87"/>
                    <a:pt x="102" y="104"/>
                    <a:pt x="91" y="115"/>
                  </a:cubicBezTo>
                  <a:cubicBezTo>
                    <a:pt x="82" y="126"/>
                    <a:pt x="66" y="131"/>
                    <a:pt x="45" y="131"/>
                  </a:cubicBezTo>
                  <a:close/>
                  <a:moveTo>
                    <a:pt x="12" y="10"/>
                  </a:moveTo>
                  <a:quadBezTo>
                    <a:pt x="12" y="121"/>
                    <a:pt x="12" y="121"/>
                  </a:quadBezTo>
                  <a:quadBezTo>
                    <a:pt x="42" y="121"/>
                    <a:pt x="42" y="121"/>
                  </a:quadBezTo>
                  <a:cubicBezTo>
                    <a:pt x="55" y="121"/>
                    <a:pt x="65" y="119"/>
                    <a:pt x="73" y="115"/>
                  </a:cubicBezTo>
                  <a:cubicBezTo>
                    <a:pt x="88" y="107"/>
                    <a:pt x="95" y="91"/>
                    <a:pt x="95" y="65"/>
                  </a:cubicBezTo>
                  <a:cubicBezTo>
                    <a:pt x="95" y="40"/>
                    <a:pt x="87" y="23"/>
                    <a:pt x="72" y="15"/>
                  </a:cubicBezTo>
                  <a:cubicBezTo>
                    <a:pt x="66" y="12"/>
                    <a:pt x="56" y="10"/>
                    <a:pt x="42" y="10"/>
                  </a:cubicBez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2" name="Rectangle 24"/>
            <p:cNvSpPr>
              <a:spLocks noChangeArrowheads="1"/>
            </p:cNvSpPr>
            <p:nvPr/>
          </p:nvSpPr>
          <p:spPr>
            <a:xfrm>
              <a:off x="6725" y="2496"/>
              <a:ext cx="31" cy="31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3" name="Freeform 25"/>
            <p:cNvSpPr>
              <a:spLocks noEditPoints="1"/>
            </p:cNvSpPr>
            <p:nvPr/>
          </p:nvSpPr>
          <p:spPr>
            <a:xfrm>
              <a:off x="6824" y="2486"/>
              <a:ext cx="290" cy="330"/>
            </a:xfrm>
            <a:custGeom>
              <a:avLst/>
              <a:gdLst>
                <a:gd name="T0" fmla="*/ 0 w 123"/>
                <a:gd name="T1" fmla="*/ 70 h 139"/>
                <a:gd name="T2" fmla="*/ 15 w 123"/>
                <a:gd name="T3" fmla="*/ 20 h 139"/>
                <a:gd name="T4" fmla="*/ 61 w 123"/>
                <a:gd name="T5" fmla="*/ 0 h 139"/>
                <a:gd name="T6" fmla="*/ 107 w 123"/>
                <a:gd name="T7" fmla="*/ 20 h 139"/>
                <a:gd name="T8" fmla="*/ 123 w 123"/>
                <a:gd name="T9" fmla="*/ 70 h 139"/>
                <a:gd name="T10" fmla="*/ 107 w 123"/>
                <a:gd name="T11" fmla="*/ 119 h 139"/>
                <a:gd name="T12" fmla="*/ 61 w 123"/>
                <a:gd name="T13" fmla="*/ 139 h 139"/>
                <a:gd name="T14" fmla="*/ 15 w 123"/>
                <a:gd name="T15" fmla="*/ 119 h 139"/>
                <a:gd name="T16" fmla="*/ 0 w 123"/>
                <a:gd name="T17" fmla="*/ 70 h 139"/>
                <a:gd name="T18" fmla="*/ 61 w 123"/>
                <a:gd name="T19" fmla="*/ 128 h 139"/>
                <a:gd name="T20" fmla="*/ 99 w 123"/>
                <a:gd name="T21" fmla="*/ 111 h 139"/>
                <a:gd name="T22" fmla="*/ 110 w 123"/>
                <a:gd name="T23" fmla="*/ 70 h 139"/>
                <a:gd name="T24" fmla="*/ 97 w 123"/>
                <a:gd name="T25" fmla="*/ 26 h 139"/>
                <a:gd name="T26" fmla="*/ 61 w 123"/>
                <a:gd name="T27" fmla="*/ 11 h 139"/>
                <a:gd name="T28" fmla="*/ 24 w 123"/>
                <a:gd name="T29" fmla="*/ 29 h 139"/>
                <a:gd name="T30" fmla="*/ 12 w 123"/>
                <a:gd name="T31" fmla="*/ 70 h 139"/>
                <a:gd name="T32" fmla="*/ 24 w 123"/>
                <a:gd name="T33" fmla="*/ 111 h 139"/>
                <a:gd name="T34" fmla="*/ 61 w 123"/>
                <a:gd name="T35" fmla="*/ 128 h 1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139">
                  <a:moveTo>
                    <a:pt x="0" y="70"/>
                  </a:moveTo>
                  <a:cubicBezTo>
                    <a:pt x="0" y="50"/>
                    <a:pt x="5" y="33"/>
                    <a:pt x="15" y="20"/>
                  </a:cubicBezTo>
                  <a:cubicBezTo>
                    <a:pt x="27" y="7"/>
                    <a:pt x="42" y="0"/>
                    <a:pt x="61" y="0"/>
                  </a:cubicBezTo>
                  <a:cubicBezTo>
                    <a:pt x="80" y="0"/>
                    <a:pt x="96" y="7"/>
                    <a:pt x="107" y="20"/>
                  </a:cubicBezTo>
                  <a:cubicBezTo>
                    <a:pt x="118" y="33"/>
                    <a:pt x="123" y="49"/>
                    <a:pt x="123" y="70"/>
                  </a:cubicBezTo>
                  <a:cubicBezTo>
                    <a:pt x="123" y="90"/>
                    <a:pt x="118" y="106"/>
                    <a:pt x="107" y="119"/>
                  </a:cubicBezTo>
                  <a:cubicBezTo>
                    <a:pt x="96" y="132"/>
                    <a:pt x="81" y="139"/>
                    <a:pt x="61" y="139"/>
                  </a:cubicBezTo>
                  <a:cubicBezTo>
                    <a:pt x="42" y="139"/>
                    <a:pt x="26" y="132"/>
                    <a:pt x="15" y="119"/>
                  </a:cubicBezTo>
                  <a:cubicBezTo>
                    <a:pt x="5" y="106"/>
                    <a:pt x="0" y="90"/>
                    <a:pt x="0" y="70"/>
                  </a:cubicBezTo>
                  <a:close/>
                  <a:moveTo>
                    <a:pt x="61" y="128"/>
                  </a:moveTo>
                  <a:cubicBezTo>
                    <a:pt x="78" y="128"/>
                    <a:pt x="90" y="122"/>
                    <a:pt x="99" y="111"/>
                  </a:cubicBezTo>
                  <a:cubicBezTo>
                    <a:pt x="107" y="100"/>
                    <a:pt x="110" y="86"/>
                    <a:pt x="110" y="70"/>
                  </a:cubicBezTo>
                  <a:cubicBezTo>
                    <a:pt x="110" y="51"/>
                    <a:pt x="106" y="37"/>
                    <a:pt x="97" y="26"/>
                  </a:cubicBezTo>
                  <a:cubicBezTo>
                    <a:pt x="88" y="16"/>
                    <a:pt x="76" y="11"/>
                    <a:pt x="61" y="11"/>
                  </a:cubicBezTo>
                  <a:cubicBezTo>
                    <a:pt x="45" y="11"/>
                    <a:pt x="33" y="17"/>
                    <a:pt x="24" y="29"/>
                  </a:cubicBezTo>
                  <a:cubicBezTo>
                    <a:pt x="16" y="39"/>
                    <a:pt x="12" y="53"/>
                    <a:pt x="12" y="70"/>
                  </a:cubicBezTo>
                  <a:cubicBezTo>
                    <a:pt x="12" y="87"/>
                    <a:pt x="16" y="100"/>
                    <a:pt x="24" y="111"/>
                  </a:cubicBezTo>
                  <a:cubicBezTo>
                    <a:pt x="33" y="123"/>
                    <a:pt x="45" y="128"/>
                    <a:pt x="61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n w="9525">
                  <a:solidFill>
                    <a:srgbClr val="c30eae">
                      <a:alpha val="0"/>
                    </a:srgbClr>
                  </a:solidFill>
                </a:ln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59236"/>
            <a:ext cx="8949447" cy="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  <a:effectLst>
            <a:glow rad="88900">
              <a:schemeClr val="accent3">
                <a:satMod val="175000"/>
                <a:alpha val="3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913486" y="3111469"/>
            <a:ext cx="1800000" cy="1800000"/>
          </a:xfrm>
          <a:prstGeom prst="ellipse">
            <a:avLst/>
          </a:prstGeom>
          <a:solidFill>
            <a:srgbClr val="c30eae"/>
          </a:solidFill>
          <a:ln w="12700">
            <a:solidFill>
              <a:srgbClr val="c30eae"/>
            </a:solidFill>
          </a:ln>
          <a:effectLst>
            <a:glow rad="50800">
              <a:srgbClr val="c30eae">
                <a:alpha val="3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9525">
                <a:solidFill>
                  <a:srgbClr val="c30eae">
                    <a:alpha val="0"/>
                  </a:srgbClr>
                </a:solidFill>
              </a:ln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12791" y="3779837"/>
            <a:ext cx="1440180" cy="390208"/>
          </a:xfrm>
          <a:prstGeom prst="rect">
            <a:avLst/>
          </a:prstGeom>
          <a:noFill/>
          <a:effectLst>
            <a:glow rad="152400">
              <a:schemeClr val="accent4">
                <a:satMod val="175000"/>
                <a:alpha val="2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2000" b="1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NO-SHOW</a:t>
            </a:r>
            <a:endParaRPr xmlns:mc="http://schemas.openxmlformats.org/markup-compatibility/2006" xmlns:hp="http://schemas.haansoft.com/office/presentation/8.0" lang="en-US" altLang="ko-KR" sz="2000" b="1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11502" y="5144746"/>
            <a:ext cx="1937438" cy="701699"/>
          </a:xfrm>
          <a:prstGeom prst="rect">
            <a:avLst/>
          </a:prstGeom>
          <a:noFill/>
          <a:effectLst>
            <a:glow rad="152400">
              <a:schemeClr val="accent4">
                <a:satMod val="175000"/>
                <a:alpha val="20000"/>
              </a:schemeClr>
            </a:glow>
          </a:effectLst>
        </p:spPr>
        <p:txBody>
          <a:bodyPr wrap="none" anchor="t" anchorCtr="0">
            <a:spAutoFit/>
          </a:bodyPr>
          <a:lstStyle/>
          <a:p>
            <a:pPr marL="126000" indent="-126000">
              <a:lnSpc>
                <a:spcPct val="12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ko-KR" sz="1700" spc="-9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NO SHOW 고객이</a:t>
            </a:r>
            <a:endParaRPr xmlns:mc="http://schemas.openxmlformats.org/markup-compatibility/2006" xmlns:hp="http://schemas.haansoft.com/office/presentation/8.0" lang="ko-KR" altLang="ko-KR" sz="1700" spc="-90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  <a:p>
            <a:pPr marL="0" indent="0">
              <a:lnSpc>
                <a:spcPct val="120000"/>
              </a:lnSpc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ko-KR" altLang="ko-KR" sz="1700" spc="-9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없는 예약 앱</a:t>
            </a:r>
            <a:endParaRPr xmlns:mc="http://schemas.openxmlformats.org/markup-compatibility/2006" xmlns:hp="http://schemas.haansoft.com/office/presentation/8.0" lang="ko-KR" altLang="ko-KR" sz="1700" spc="-90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268433" y="3111469"/>
            <a:ext cx="1800000" cy="1800000"/>
          </a:xfrm>
          <a:prstGeom prst="ellipse">
            <a:avLst/>
          </a:prstGeom>
          <a:solidFill>
            <a:srgbClr val="d5d119"/>
          </a:solidFill>
          <a:ln w="12700">
            <a:solidFill>
              <a:srgbClr val="d8d412"/>
            </a:solidFill>
          </a:ln>
          <a:effectLst>
            <a:glow rad="50800">
              <a:srgbClr val="d8d412">
                <a:alpha val="3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9525">
                <a:solidFill>
                  <a:srgbClr val="c30eae">
                    <a:alpha val="0"/>
                  </a:srgbClr>
                </a:solidFill>
              </a:ln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23335" y="3779837"/>
            <a:ext cx="678180" cy="390208"/>
          </a:xfrm>
          <a:prstGeom prst="rect">
            <a:avLst/>
          </a:prstGeom>
          <a:noFill/>
          <a:effectLst>
            <a:glow rad="152400">
              <a:schemeClr val="accent4">
                <a:satMod val="175000"/>
                <a:alpha val="20000"/>
              </a:schemeClr>
            </a:glo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000" b="1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여유</a:t>
            </a:r>
            <a:endParaRPr xmlns:mc="http://schemas.openxmlformats.org/markup-compatibility/2006" xmlns:hp="http://schemas.haansoft.com/office/presentation/8.0" lang="ko-KR" altLang="en-US" sz="2000" b="1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66451" y="5144746"/>
            <a:ext cx="1916113" cy="701699"/>
          </a:xfrm>
          <a:prstGeom prst="rect">
            <a:avLst/>
          </a:prstGeom>
          <a:noFill/>
          <a:effectLst>
            <a:glow rad="152400">
              <a:schemeClr val="accent4">
                <a:satMod val="175000"/>
                <a:alpha val="20000"/>
              </a:schemeClr>
            </a:glow>
          </a:effectLst>
        </p:spPr>
        <p:txBody>
          <a:bodyPr wrap="none" anchor="t" anchorCtr="0">
            <a:spAutoFit/>
          </a:bodyPr>
          <a:lstStyle/>
          <a:p>
            <a:pPr marL="126000" indent="-126000">
              <a:lnSpc>
                <a:spcPct val="12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1700" spc="-9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식당 앞의 긴 줄이 </a:t>
            </a:r>
            <a:endParaRPr xmlns:mc="http://schemas.openxmlformats.org/markup-compatibility/2006" xmlns:hp="http://schemas.haansoft.com/office/presentation/8.0" lang="ko-KR" altLang="en-US" sz="1700" spc="-90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  <a:p>
            <a:pPr marL="0" indent="0">
              <a:lnSpc>
                <a:spcPct val="120000"/>
              </a:lnSpc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ko-KR" altLang="en-US" sz="1700" spc="-9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사라짐</a:t>
            </a:r>
            <a:endParaRPr xmlns:mc="http://schemas.openxmlformats.org/markup-compatibility/2006" xmlns:hp="http://schemas.haansoft.com/office/presentation/8.0" lang="ko-KR" altLang="en-US" sz="1700" spc="-90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623380" y="3091238"/>
            <a:ext cx="1800000" cy="1800000"/>
          </a:xfrm>
          <a:prstGeom prst="ellipse">
            <a:avLst/>
          </a:prstGeom>
          <a:solidFill>
            <a:srgbClr val="12c91d"/>
          </a:solidFill>
          <a:ln w="12700">
            <a:solidFill>
              <a:srgbClr val="12c91d"/>
            </a:solidFill>
          </a:ln>
          <a:effectLst>
            <a:glow rad="88900">
              <a:srgbClr val="12c91d">
                <a:alpha val="3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9525">
                <a:solidFill>
                  <a:srgbClr val="c30eae">
                    <a:alpha val="0"/>
                  </a:srgbClr>
                </a:solidFill>
              </a:ln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90285" y="3779837"/>
            <a:ext cx="925829" cy="390208"/>
          </a:xfrm>
          <a:prstGeom prst="rect">
            <a:avLst/>
          </a:prstGeom>
          <a:noFill/>
          <a:effectLst>
            <a:glow rad="152400">
              <a:schemeClr val="accent4">
                <a:satMod val="175000"/>
                <a:alpha val="20000"/>
              </a:schemeClr>
            </a:glo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000" b="1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매출액</a:t>
            </a:r>
            <a:endParaRPr xmlns:mc="http://schemas.openxmlformats.org/markup-compatibility/2006" xmlns:hp="http://schemas.haansoft.com/office/presentation/8.0" lang="ko-KR" altLang="en-US" sz="2000" b="1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21398" y="5144746"/>
            <a:ext cx="1656667" cy="701699"/>
          </a:xfrm>
          <a:prstGeom prst="rect">
            <a:avLst/>
          </a:prstGeom>
          <a:noFill/>
          <a:effectLst>
            <a:glow rad="152400">
              <a:schemeClr val="accent4">
                <a:satMod val="175000"/>
                <a:alpha val="20000"/>
              </a:schemeClr>
            </a:glow>
          </a:effectLst>
        </p:spPr>
        <p:txBody>
          <a:bodyPr wrap="none" anchor="t" anchorCtr="0">
            <a:spAutoFit/>
          </a:bodyPr>
          <a:lstStyle/>
          <a:p>
            <a:pPr marL="126000" indent="-126000">
              <a:lnSpc>
                <a:spcPct val="12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1700" spc="-9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기다릴 수 있는 </a:t>
            </a:r>
            <a:endParaRPr xmlns:mc="http://schemas.openxmlformats.org/markup-compatibility/2006" xmlns:hp="http://schemas.haansoft.com/office/presentation/8.0" lang="ko-KR" altLang="en-US" sz="1700" spc="-90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  <a:p>
            <a:pPr marL="0" indent="0">
              <a:lnSpc>
                <a:spcPct val="120000"/>
              </a:lnSpc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ko-KR" altLang="en-US" sz="1700" spc="-9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손님의 증가</a:t>
            </a:r>
            <a:endParaRPr xmlns:mc="http://schemas.openxmlformats.org/markup-compatibility/2006" xmlns:hp="http://schemas.haansoft.com/office/presentation/8.0" lang="ko-KR" altLang="en-US" sz="1700" spc="-90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978326" y="3111469"/>
            <a:ext cx="1800000" cy="180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50800">
              <a:schemeClr val="bg1">
                <a:lumMod val="75000"/>
                <a:alpha val="3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9525">
                <a:solidFill>
                  <a:srgbClr val="c30eae">
                    <a:alpha val="0"/>
                  </a:srgbClr>
                </a:solidFill>
              </a:ln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66760" y="3779837"/>
            <a:ext cx="925830" cy="390208"/>
          </a:xfrm>
          <a:prstGeom prst="rect">
            <a:avLst/>
          </a:prstGeom>
          <a:noFill/>
          <a:effectLst>
            <a:glow rad="152400">
              <a:schemeClr val="accent4">
                <a:satMod val="175000"/>
                <a:alpha val="20000"/>
              </a:schemeClr>
            </a:glo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000" b="1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회전율</a:t>
            </a:r>
            <a:endParaRPr xmlns:mc="http://schemas.openxmlformats.org/markup-compatibility/2006" xmlns:hp="http://schemas.haansoft.com/office/presentation/8.0" lang="ko-KR" altLang="en-US" sz="2000" b="1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076331" y="5144746"/>
            <a:ext cx="2054459" cy="701699"/>
          </a:xfrm>
          <a:prstGeom prst="rect">
            <a:avLst/>
          </a:prstGeom>
          <a:noFill/>
          <a:effectLst>
            <a:glow rad="152400">
              <a:schemeClr val="accent4">
                <a:satMod val="175000"/>
                <a:alpha val="20000"/>
              </a:schemeClr>
            </a:glow>
          </a:effectLst>
        </p:spPr>
        <p:txBody>
          <a:bodyPr wrap="none" anchor="t" anchorCtr="0">
            <a:spAutoFit/>
          </a:bodyPr>
          <a:lstStyle/>
          <a:p>
            <a:pPr marL="126000" indent="-126000">
              <a:lnSpc>
                <a:spcPct val="12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1700" spc="-9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예약 손님에 필요한 </a:t>
            </a:r>
            <a:endParaRPr xmlns:mc="http://schemas.openxmlformats.org/markup-compatibility/2006" xmlns:hp="http://schemas.haansoft.com/office/presentation/8.0" lang="ko-KR" altLang="en-US" sz="1700" spc="-90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  <a:p>
            <a:pPr marL="0" indent="0">
              <a:lnSpc>
                <a:spcPct val="120000"/>
              </a:lnSpc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ko-KR" altLang="en-US" sz="1700" spc="-9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rPr>
              <a:t>인력 감소</a:t>
            </a:r>
            <a:endParaRPr xmlns:mc="http://schemas.openxmlformats.org/markup-compatibility/2006" xmlns:hp="http://schemas.haansoft.com/office/presentation/8.0" lang="ko-KR" altLang="en-US" sz="1700" spc="-90" mc:Ignorable="hp" hp:hslEmbossed="0">
              <a:ln w="9525">
                <a:solidFill>
                  <a:srgbClr val="c30eae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63500" dist="38100" dir="2700000" algn="tl" rotWithShape="0">
                  <a:schemeClr val="bg1">
                    <a:alpha val="20000"/>
                  </a:schemeClr>
                </a:outerShdw>
              </a:effectLst>
              <a:latin typeface="나눔고딕"/>
              <a:ea typeface="나눔고딕"/>
              <a:cs typeface="Arial"/>
            </a:endParaRPr>
          </a:p>
        </p:txBody>
      </p:sp>
      <p:grpSp>
        <p:nvGrpSpPr>
          <p:cNvPr id="85" name="그룹 84"/>
          <p:cNvGrpSpPr/>
          <p:nvPr/>
        </p:nvGrpSpPr>
        <p:grpSpPr>
          <a:xfrm rot="0">
            <a:off x="4528185" y="1540826"/>
            <a:ext cx="1668780" cy="948730"/>
            <a:chOff x="4528185" y="1358159"/>
            <a:chExt cx="1668780" cy="948730"/>
          </a:xfrm>
        </p:grpSpPr>
        <p:sp>
          <p:nvSpPr>
            <p:cNvPr id="36" name="TextBox 35"/>
            <p:cNvSpPr txBox="1"/>
            <p:nvPr/>
          </p:nvSpPr>
          <p:spPr>
            <a:xfrm>
              <a:off x="4528185" y="1358159"/>
              <a:ext cx="1668780" cy="400110"/>
            </a:xfrm>
            <a:prstGeom prst="rect">
              <a:avLst/>
            </a:prstGeom>
            <a:noFill/>
            <a:effectLst>
              <a:glow rad="152400">
                <a:schemeClr val="accent4">
                  <a:satMod val="175000"/>
                  <a:alpha val="2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ko-KR" altLang="en-US" sz="2000" spc="-150" mc:Ignorable="hp" hp:hslEmbossed="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63500" dist="38100" dir="2700000" algn="tl" rotWithShape="0">
                      <a:schemeClr val="bg1">
                        <a:alpha val="20000"/>
                      </a:schemeClr>
                    </a:outerShdw>
                  </a:effectLst>
                  <a:latin typeface="나눔고딕"/>
                  <a:ea typeface="나눔고딕"/>
                  <a:cs typeface="Arial"/>
                </a:rPr>
                <a:t>모바일 예약 앱</a:t>
              </a:r>
              <a:endParaRPr xmlns:mc="http://schemas.openxmlformats.org/markup-compatibility/2006" xmlns:hp="http://schemas.haansoft.com/office/presentation/8.0" lang="ko-KR" altLang="en-US" sz="2000" spc="-15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909185" y="1783669"/>
              <a:ext cx="840105" cy="523220"/>
            </a:xfrm>
            <a:prstGeom prst="rect">
              <a:avLst/>
            </a:prstGeom>
            <a:noFill/>
            <a:effectLst>
              <a:glow rad="152400">
                <a:schemeClr val="accent4">
                  <a:satMod val="175000"/>
                  <a:alpha val="2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ko-KR" altLang="en-US" sz="2800" b="1" spc="-150" mc:Ignorable="hp" hp:hslEmbossed="0">
                  <a:ln w="9525">
                    <a:solidFill>
                      <a:srgbClr val="c30eae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63500" dist="38100" dir="2700000" algn="tl" rotWithShape="0">
                      <a:schemeClr val="bg1">
                        <a:alpha val="20000"/>
                      </a:schemeClr>
                    </a:outerShdw>
                  </a:effectLst>
                  <a:latin typeface="나눔고딕"/>
                  <a:ea typeface="나눔고딕"/>
                  <a:cs typeface="Arial"/>
                </a:rPr>
                <a:t>장점</a:t>
              </a:r>
              <a:endParaRPr xmlns:mc="http://schemas.openxmlformats.org/markup-compatibility/2006" xmlns:hp="http://schemas.haansoft.com/office/presentation/8.0" lang="ko-KR" altLang="en-US" sz="2800" b="1" spc="-150" mc:Ignorable="hp" hp:hslEmbossed="0">
                <a:ln w="9525">
                  <a:solidFill>
                    <a:srgbClr val="c30eae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나눔고딕"/>
                <a:ea typeface="나눔고딕"/>
                <a:cs typeface="Arial"/>
              </a:endParaRPr>
            </a:p>
          </p:txBody>
        </p:sp>
      </p:grpSp>
      <p:cxnSp>
        <p:nvCxnSpPr>
          <p:cNvPr id="91" name="직선 연결선 90"/>
          <p:cNvCxnSpPr/>
          <p:nvPr/>
        </p:nvCxnSpPr>
        <p:spPr>
          <a:xfrm>
            <a:off x="2328281" y="2655786"/>
            <a:ext cx="6035250" cy="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r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405</ep:Words>
  <ep:PresentationFormat>사용자 지정</ep:PresentationFormat>
  <ep:Paragraphs>178</ep:Paragraphs>
  <ep:Slides>18</ep:Slides>
  <ep:Notes>18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2018-08-02T04:42:56.000</dcterms:created>
  <dc:creator>user</dc:creator>
  <cp:lastModifiedBy>ok762</cp:lastModifiedBy>
  <dcterms:modified xsi:type="dcterms:W3CDTF">2019-11-26T00:55:18.580</dcterms:modified>
  <cp:revision>124</cp:revision>
  <dc:title>PowerPoint 프레젠테이션</dc:title>
  <cp:version>1000.0000.01</cp:version>
</cp:coreProperties>
</file>